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0"/>
          <p:cNvSpPr/>
          <p:nvPr/>
        </p:nvSpPr>
        <p:spPr>
          <a:xfrm>
            <a:off x="390734" y="379877"/>
            <a:ext cx="8362531" cy="438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FFFFFF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3287212"/>
            <a:ext cx="7772400" cy="11598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580587"/>
            <a:ext cx="2133600" cy="373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lored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Shape 52"/>
          <p:cNvSpPr/>
          <p:nvPr/>
        </p:nvSpPr>
        <p:spPr>
          <a:xfrm>
            <a:off x="390734" y="379877"/>
            <a:ext cx="8362531" cy="438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FFFFFF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ide barRectangle 8"/>
          <p:cNvSpPr/>
          <p:nvPr/>
        </p:nvSpPr>
        <p:spPr>
          <a:xfrm>
            <a:off x="358571" y="282"/>
            <a:ext cx="171451" cy="51435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34289" tIns="34289" rIns="34289" bIns="34289"/>
          <a:lstStyle/>
          <a:p>
            <a:pPr defTabSz="685800">
              <a:defRPr sz="1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93389" y="4889229"/>
            <a:ext cx="208382" cy="205081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685800">
              <a:defRPr sz="900">
                <a:solidFill>
                  <a:srgbClr val="191B0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"/>
          <p:cNvSpPr/>
          <p:nvPr/>
        </p:nvSpPr>
        <p:spPr>
          <a:xfrm>
            <a:off x="390734" y="379877"/>
            <a:ext cx="8362531" cy="438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85800" y="2726341"/>
            <a:ext cx="7772400" cy="11598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30653"/>
            <a:ext cx="7772400" cy="784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580587"/>
            <a:ext cx="2133600" cy="373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7"/>
          <p:cNvSpPr/>
          <p:nvPr/>
        </p:nvSpPr>
        <p:spPr>
          <a:xfrm flipH="1">
            <a:off x="390734" y="379877"/>
            <a:ext cx="8362531" cy="438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7199" y="2161800"/>
            <a:ext cx="5629802" cy="819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buClr>
                <a:srgbClr val="434343"/>
              </a:buClr>
              <a:buSzPts val="3000"/>
              <a:defRPr sz="3000" i="1">
                <a:solidFill>
                  <a:srgbClr val="434343"/>
                </a:solidFill>
              </a:defRPr>
            </a:lvl1pPr>
            <a:lvl2pPr algn="ctr">
              <a:spcBef>
                <a:spcPts val="0"/>
              </a:spcBef>
              <a:buClr>
                <a:srgbClr val="434343"/>
              </a:buClr>
              <a:buSzPts val="3000"/>
              <a:defRPr sz="3000" i="1">
                <a:solidFill>
                  <a:srgbClr val="434343"/>
                </a:solidFill>
              </a:defRPr>
            </a:lvl2pPr>
            <a:lvl3pPr algn="ctr">
              <a:spcBef>
                <a:spcPts val="0"/>
              </a:spcBef>
              <a:buClr>
                <a:srgbClr val="434343"/>
              </a:buClr>
              <a:buSzPts val="3000"/>
              <a:defRPr sz="3000" i="1">
                <a:solidFill>
                  <a:srgbClr val="434343"/>
                </a:solidFill>
              </a:defRPr>
            </a:lvl3pPr>
            <a:lvl4pPr algn="ctr">
              <a:spcBef>
                <a:spcPts val="0"/>
              </a:spcBef>
              <a:buClr>
                <a:srgbClr val="434343"/>
              </a:buClr>
              <a:buSzPts val="3000"/>
              <a:defRPr sz="3000" i="1">
                <a:solidFill>
                  <a:srgbClr val="434343"/>
                </a:solidFill>
              </a:defRPr>
            </a:lvl4pPr>
            <a:lvl5pPr algn="ctr">
              <a:spcBef>
                <a:spcPts val="0"/>
              </a:spcBef>
              <a:buClr>
                <a:srgbClr val="434343"/>
              </a:buClr>
              <a:buSzPts val="3000"/>
              <a:defRPr sz="3000" i="1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19"/>
          <p:cNvSpPr txBox="1"/>
          <p:nvPr/>
        </p:nvSpPr>
        <p:spPr>
          <a:xfrm>
            <a:off x="205550" y="75074"/>
            <a:ext cx="799500" cy="197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“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22000" y="1885950"/>
            <a:ext cx="6866101" cy="23661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22000" y="1887378"/>
            <a:ext cx="3543301" cy="3027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30"/>
          <p:cNvSpPr txBox="1">
            <a:spLocks noGrp="1"/>
          </p:cNvSpPr>
          <p:nvPr>
            <p:ph type="body" sz="half" idx="13"/>
          </p:nvPr>
        </p:nvSpPr>
        <p:spPr>
          <a:xfrm>
            <a:off x="4678686" y="1887377"/>
            <a:ext cx="3543301" cy="30276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22000" y="1930499"/>
            <a:ext cx="2332201" cy="291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buSzPts val="1400"/>
              <a:defRPr sz="1400"/>
            </a:lvl1pPr>
            <a:lvl2pPr>
              <a:spcBef>
                <a:spcPts val="0"/>
              </a:spcBef>
              <a:buSzPts val="1400"/>
              <a:defRPr sz="1400"/>
            </a:lvl2pPr>
            <a:lvl3pPr>
              <a:spcBef>
                <a:spcPts val="0"/>
              </a:spcBef>
              <a:buSzPts val="1400"/>
              <a:defRPr sz="1400"/>
            </a:lvl3pPr>
            <a:lvl4pPr>
              <a:spcBef>
                <a:spcPts val="0"/>
              </a:spcBef>
              <a:buSzPts val="1400"/>
              <a:defRPr sz="1400"/>
            </a:lvl4pPr>
            <a:lvl5pPr>
              <a:spcBef>
                <a:spcPts val="0"/>
              </a:spcBef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36"/>
          <p:cNvSpPr txBox="1">
            <a:spLocks noGrp="1"/>
          </p:cNvSpPr>
          <p:nvPr>
            <p:ph type="body" sz="quarter" idx="13"/>
          </p:nvPr>
        </p:nvSpPr>
        <p:spPr>
          <a:xfrm>
            <a:off x="3373778" y="1930499"/>
            <a:ext cx="2332201" cy="2919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ts val="1400"/>
              <a:defRPr sz="1400"/>
            </a:pPr>
            <a:endParaRPr/>
          </a:p>
        </p:txBody>
      </p:sp>
      <p:sp>
        <p:nvSpPr>
          <p:cNvPr id="63" name="Shape 37"/>
          <p:cNvSpPr txBox="1">
            <a:spLocks noGrp="1"/>
          </p:cNvSpPr>
          <p:nvPr>
            <p:ph type="body" sz="quarter" idx="14"/>
          </p:nvPr>
        </p:nvSpPr>
        <p:spPr>
          <a:xfrm>
            <a:off x="5825556" y="1930499"/>
            <a:ext cx="2332201" cy="2919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ts val="1400"/>
              <a:defRPr sz="1400"/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253908"/>
            <a:ext cx="8229600" cy="519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algn="ctr">
              <a:spcBef>
                <a:spcPts val="300"/>
              </a:spcBef>
              <a:buClrTx/>
              <a:buSzPts val="1400"/>
              <a:buFontTx/>
              <a:defRPr sz="1400"/>
            </a:lvl2pPr>
            <a:lvl3pPr algn="ctr">
              <a:spcBef>
                <a:spcPts val="300"/>
              </a:spcBef>
              <a:buClrTx/>
              <a:buSzPts val="1400"/>
              <a:buFontTx/>
              <a:defRPr sz="1400"/>
            </a:lvl3pPr>
            <a:lvl4pPr algn="ctr">
              <a:spcBef>
                <a:spcPts val="300"/>
              </a:spcBef>
              <a:buClrTx/>
              <a:buSzPts val="1400"/>
              <a:buFontTx/>
              <a:defRPr sz="1400"/>
            </a:lvl4pPr>
            <a:lvl5pPr algn="ctr">
              <a:spcBef>
                <a:spcPts val="300"/>
              </a:spcBef>
              <a:buClrTx/>
              <a:buSzPts val="1400"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3028" y="4680225"/>
            <a:ext cx="382444" cy="3733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ctr"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49"/>
          <p:cNvSpPr/>
          <p:nvPr/>
        </p:nvSpPr>
        <p:spPr>
          <a:xfrm>
            <a:off x="390734" y="379877"/>
            <a:ext cx="8362531" cy="438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FFB600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434343"/>
          </a:solidFill>
          <a:uFillTx/>
          <a:latin typeface="Raleway ExtraBold"/>
          <a:ea typeface="Raleway ExtraBold"/>
          <a:cs typeface="Raleway ExtraBold"/>
          <a:sym typeface="Raleway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●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○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■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●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○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■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●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○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B600"/>
        </a:buClr>
        <a:buSzPts val="1800"/>
        <a:buFont typeface="Raleway Light"/>
        <a:buChar char="■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Raleway Light"/>
          <a:ea typeface="Raleway Light"/>
          <a:cs typeface="Raleway Light"/>
          <a:sym typeface="Raleway Ligh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 Extra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 /><Relationship Id="rId1" Type="http://schemas.openxmlformats.org/officeDocument/2006/relationships/slideLayout" Target="../slideLayouts/slideLayout9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0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9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57"/>
          <p:cNvSpPr txBox="1">
            <a:spLocks noGrp="1"/>
          </p:cNvSpPr>
          <p:nvPr>
            <p:ph type="title"/>
          </p:nvPr>
        </p:nvSpPr>
        <p:spPr>
          <a:xfrm>
            <a:off x="685799" y="2592235"/>
            <a:ext cx="7772401" cy="1949780"/>
          </a:xfrm>
          <a:prstGeom prst="rect">
            <a:avLst/>
          </a:prstGeom>
        </p:spPr>
        <p:txBody>
          <a:bodyPr/>
          <a:lstStyle/>
          <a:p>
            <a:pPr defTabSz="457200">
              <a:defRPr sz="5000"/>
            </a:pPr>
            <a:r>
              <a:t>LITERASI : </a:t>
            </a:r>
          </a:p>
          <a:p>
            <a:pPr defTabSz="457200">
              <a:defRPr sz="3400"/>
            </a:pPr>
            <a:r>
              <a:t>Membuka Jendela Dunia </a:t>
            </a:r>
          </a:p>
          <a:p>
            <a:pPr defTabSz="457200">
              <a:defRPr sz="3400"/>
            </a:pPr>
            <a:r>
              <a:rPr>
                <a:solidFill>
                  <a:srgbClr val="434343"/>
                </a:solidFill>
              </a:rPr>
              <a:t>Menutup Lubang Tikus</a:t>
            </a:r>
            <a:r>
              <a:t> </a:t>
            </a:r>
          </a:p>
        </p:txBody>
      </p:sp>
      <p:grpSp>
        <p:nvGrpSpPr>
          <p:cNvPr id="117" name="Shape 451"/>
          <p:cNvGrpSpPr/>
          <p:nvPr/>
        </p:nvGrpSpPr>
        <p:grpSpPr>
          <a:xfrm>
            <a:off x="1645019" y="1138058"/>
            <a:ext cx="320870" cy="266934"/>
            <a:chOff x="0" y="18"/>
            <a:chExt cx="320868" cy="266932"/>
          </a:xfrm>
        </p:grpSpPr>
        <p:sp>
          <p:nvSpPr>
            <p:cNvPr id="113" name="Shape 452"/>
            <p:cNvSpPr/>
            <p:nvPr/>
          </p:nvSpPr>
          <p:spPr>
            <a:xfrm>
              <a:off x="0" y="226713"/>
              <a:ext cx="155878" cy="4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913"/>
                  </a:lnTo>
                  <a:lnTo>
                    <a:pt x="65" y="6380"/>
                  </a:lnTo>
                  <a:lnTo>
                    <a:pt x="192" y="7615"/>
                  </a:lnTo>
                  <a:lnTo>
                    <a:pt x="381" y="8590"/>
                  </a:lnTo>
                  <a:lnTo>
                    <a:pt x="635" y="9574"/>
                  </a:lnTo>
                  <a:lnTo>
                    <a:pt x="1014" y="10308"/>
                  </a:lnTo>
                  <a:lnTo>
                    <a:pt x="1457" y="10559"/>
                  </a:lnTo>
                  <a:lnTo>
                    <a:pt x="1901" y="10308"/>
                  </a:lnTo>
                  <a:lnTo>
                    <a:pt x="3358" y="8590"/>
                  </a:lnTo>
                  <a:lnTo>
                    <a:pt x="4308" y="7856"/>
                  </a:lnTo>
                  <a:lnTo>
                    <a:pt x="5384" y="6872"/>
                  </a:lnTo>
                  <a:lnTo>
                    <a:pt x="6587" y="6138"/>
                  </a:lnTo>
                  <a:lnTo>
                    <a:pt x="7855" y="5646"/>
                  </a:lnTo>
                  <a:lnTo>
                    <a:pt x="9313" y="5154"/>
                  </a:lnTo>
                  <a:lnTo>
                    <a:pt x="10832" y="4913"/>
                  </a:lnTo>
                  <a:lnTo>
                    <a:pt x="11971" y="5154"/>
                  </a:lnTo>
                  <a:lnTo>
                    <a:pt x="13050" y="5405"/>
                  </a:lnTo>
                  <a:lnTo>
                    <a:pt x="14061" y="6138"/>
                  </a:lnTo>
                  <a:lnTo>
                    <a:pt x="15013" y="6872"/>
                  </a:lnTo>
                  <a:lnTo>
                    <a:pt x="15900" y="7856"/>
                  </a:lnTo>
                  <a:lnTo>
                    <a:pt x="16722" y="8841"/>
                  </a:lnTo>
                  <a:lnTo>
                    <a:pt x="17420" y="10067"/>
                  </a:lnTo>
                  <a:lnTo>
                    <a:pt x="18115" y="11292"/>
                  </a:lnTo>
                  <a:lnTo>
                    <a:pt x="18685" y="12518"/>
                  </a:lnTo>
                  <a:lnTo>
                    <a:pt x="19256" y="13995"/>
                  </a:lnTo>
                  <a:lnTo>
                    <a:pt x="20205" y="16687"/>
                  </a:lnTo>
                  <a:lnTo>
                    <a:pt x="20965" y="19390"/>
                  </a:lnTo>
                  <a:lnTo>
                    <a:pt x="21600" y="21600"/>
                  </a:lnTo>
                  <a:lnTo>
                    <a:pt x="21600" y="16687"/>
                  </a:lnTo>
                  <a:lnTo>
                    <a:pt x="20965" y="14477"/>
                  </a:lnTo>
                  <a:lnTo>
                    <a:pt x="20205" y="11785"/>
                  </a:lnTo>
                  <a:lnTo>
                    <a:pt x="19256" y="9082"/>
                  </a:lnTo>
                  <a:lnTo>
                    <a:pt x="18685" y="7615"/>
                  </a:lnTo>
                  <a:lnTo>
                    <a:pt x="18115" y="6380"/>
                  </a:lnTo>
                  <a:lnTo>
                    <a:pt x="17420" y="5154"/>
                  </a:lnTo>
                  <a:lnTo>
                    <a:pt x="16722" y="3928"/>
                  </a:lnTo>
                  <a:lnTo>
                    <a:pt x="15900" y="2954"/>
                  </a:lnTo>
                  <a:lnTo>
                    <a:pt x="15013" y="1969"/>
                  </a:lnTo>
                  <a:lnTo>
                    <a:pt x="14061" y="1236"/>
                  </a:lnTo>
                  <a:lnTo>
                    <a:pt x="13050" y="492"/>
                  </a:lnTo>
                  <a:lnTo>
                    <a:pt x="11971" y="251"/>
                  </a:lnTo>
                  <a:lnTo>
                    <a:pt x="10832" y="0"/>
                  </a:lnTo>
                  <a:lnTo>
                    <a:pt x="9313" y="251"/>
                  </a:lnTo>
                  <a:lnTo>
                    <a:pt x="7855" y="743"/>
                  </a:lnTo>
                  <a:lnTo>
                    <a:pt x="6587" y="1236"/>
                  </a:lnTo>
                  <a:lnTo>
                    <a:pt x="5384" y="1969"/>
                  </a:lnTo>
                  <a:lnTo>
                    <a:pt x="4308" y="2954"/>
                  </a:lnTo>
                  <a:lnTo>
                    <a:pt x="3358" y="3687"/>
                  </a:lnTo>
                  <a:lnTo>
                    <a:pt x="1901" y="5405"/>
                  </a:lnTo>
                  <a:lnTo>
                    <a:pt x="1457" y="5646"/>
                  </a:lnTo>
                  <a:lnTo>
                    <a:pt x="1014" y="5405"/>
                  </a:lnTo>
                  <a:lnTo>
                    <a:pt x="635" y="4672"/>
                  </a:lnTo>
                  <a:lnTo>
                    <a:pt x="381" y="3687"/>
                  </a:lnTo>
                  <a:lnTo>
                    <a:pt x="192" y="2703"/>
                  </a:lnTo>
                  <a:lnTo>
                    <a:pt x="65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4" name="Shape 453"/>
            <p:cNvSpPr/>
            <p:nvPr/>
          </p:nvSpPr>
          <p:spPr>
            <a:xfrm>
              <a:off x="165009" y="226713"/>
              <a:ext cx="155860" cy="4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9" y="0"/>
                  </a:moveTo>
                  <a:lnTo>
                    <a:pt x="9628" y="251"/>
                  </a:lnTo>
                  <a:lnTo>
                    <a:pt x="8551" y="492"/>
                  </a:lnTo>
                  <a:lnTo>
                    <a:pt x="7540" y="1236"/>
                  </a:lnTo>
                  <a:lnTo>
                    <a:pt x="6588" y="1969"/>
                  </a:lnTo>
                  <a:lnTo>
                    <a:pt x="5701" y="2954"/>
                  </a:lnTo>
                  <a:lnTo>
                    <a:pt x="4879" y="3928"/>
                  </a:lnTo>
                  <a:lnTo>
                    <a:pt x="3483" y="6380"/>
                  </a:lnTo>
                  <a:lnTo>
                    <a:pt x="2915" y="7615"/>
                  </a:lnTo>
                  <a:lnTo>
                    <a:pt x="2345" y="9082"/>
                  </a:lnTo>
                  <a:lnTo>
                    <a:pt x="1393" y="11785"/>
                  </a:lnTo>
                  <a:lnTo>
                    <a:pt x="633" y="14477"/>
                  </a:lnTo>
                  <a:lnTo>
                    <a:pt x="0" y="16687"/>
                  </a:lnTo>
                  <a:lnTo>
                    <a:pt x="0" y="21600"/>
                  </a:lnTo>
                  <a:lnTo>
                    <a:pt x="633" y="19390"/>
                  </a:lnTo>
                  <a:lnTo>
                    <a:pt x="1393" y="16687"/>
                  </a:lnTo>
                  <a:lnTo>
                    <a:pt x="2345" y="13995"/>
                  </a:lnTo>
                  <a:lnTo>
                    <a:pt x="2915" y="12518"/>
                  </a:lnTo>
                  <a:lnTo>
                    <a:pt x="3483" y="11292"/>
                  </a:lnTo>
                  <a:lnTo>
                    <a:pt x="4879" y="8841"/>
                  </a:lnTo>
                  <a:lnTo>
                    <a:pt x="5701" y="7856"/>
                  </a:lnTo>
                  <a:lnTo>
                    <a:pt x="6588" y="6872"/>
                  </a:lnTo>
                  <a:lnTo>
                    <a:pt x="7540" y="6138"/>
                  </a:lnTo>
                  <a:lnTo>
                    <a:pt x="8551" y="5405"/>
                  </a:lnTo>
                  <a:lnTo>
                    <a:pt x="9628" y="5154"/>
                  </a:lnTo>
                  <a:lnTo>
                    <a:pt x="10769" y="4913"/>
                  </a:lnTo>
                  <a:lnTo>
                    <a:pt x="12289" y="5154"/>
                  </a:lnTo>
                  <a:lnTo>
                    <a:pt x="13746" y="5646"/>
                  </a:lnTo>
                  <a:lnTo>
                    <a:pt x="15012" y="6138"/>
                  </a:lnTo>
                  <a:lnTo>
                    <a:pt x="16216" y="6872"/>
                  </a:lnTo>
                  <a:lnTo>
                    <a:pt x="17295" y="7856"/>
                  </a:lnTo>
                  <a:lnTo>
                    <a:pt x="18244" y="8590"/>
                  </a:lnTo>
                  <a:lnTo>
                    <a:pt x="19701" y="10308"/>
                  </a:lnTo>
                  <a:lnTo>
                    <a:pt x="20145" y="10559"/>
                  </a:lnTo>
                  <a:lnTo>
                    <a:pt x="20588" y="10308"/>
                  </a:lnTo>
                  <a:lnTo>
                    <a:pt x="20967" y="9574"/>
                  </a:lnTo>
                  <a:lnTo>
                    <a:pt x="21221" y="8590"/>
                  </a:lnTo>
                  <a:lnTo>
                    <a:pt x="21411" y="7615"/>
                  </a:lnTo>
                  <a:lnTo>
                    <a:pt x="21538" y="6380"/>
                  </a:lnTo>
                  <a:lnTo>
                    <a:pt x="21600" y="4913"/>
                  </a:lnTo>
                  <a:lnTo>
                    <a:pt x="21600" y="0"/>
                  </a:lnTo>
                  <a:lnTo>
                    <a:pt x="21538" y="1477"/>
                  </a:lnTo>
                  <a:lnTo>
                    <a:pt x="21411" y="2703"/>
                  </a:lnTo>
                  <a:lnTo>
                    <a:pt x="21221" y="3687"/>
                  </a:lnTo>
                  <a:lnTo>
                    <a:pt x="20967" y="4672"/>
                  </a:lnTo>
                  <a:lnTo>
                    <a:pt x="20588" y="5405"/>
                  </a:lnTo>
                  <a:lnTo>
                    <a:pt x="20145" y="5646"/>
                  </a:lnTo>
                  <a:lnTo>
                    <a:pt x="19701" y="5405"/>
                  </a:lnTo>
                  <a:lnTo>
                    <a:pt x="18244" y="3687"/>
                  </a:lnTo>
                  <a:lnTo>
                    <a:pt x="17295" y="2954"/>
                  </a:lnTo>
                  <a:lnTo>
                    <a:pt x="16216" y="1969"/>
                  </a:lnTo>
                  <a:lnTo>
                    <a:pt x="15012" y="1236"/>
                  </a:lnTo>
                  <a:lnTo>
                    <a:pt x="13746" y="743"/>
                  </a:lnTo>
                  <a:lnTo>
                    <a:pt x="12289" y="251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5" name="Shape 454"/>
            <p:cNvSpPr/>
            <p:nvPr/>
          </p:nvSpPr>
          <p:spPr>
            <a:xfrm>
              <a:off x="0" y="18"/>
              <a:ext cx="155878" cy="24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9313" y="39"/>
                  </a:lnTo>
                  <a:lnTo>
                    <a:pt x="7855" y="119"/>
                  </a:lnTo>
                  <a:lnTo>
                    <a:pt x="6398" y="317"/>
                  </a:lnTo>
                  <a:lnTo>
                    <a:pt x="4940" y="556"/>
                  </a:lnTo>
                  <a:lnTo>
                    <a:pt x="3613" y="873"/>
                  </a:lnTo>
                  <a:lnTo>
                    <a:pt x="2409" y="1231"/>
                  </a:lnTo>
                  <a:lnTo>
                    <a:pt x="1330" y="1588"/>
                  </a:lnTo>
                  <a:lnTo>
                    <a:pt x="887" y="1826"/>
                  </a:lnTo>
                  <a:lnTo>
                    <a:pt x="508" y="2024"/>
                  </a:lnTo>
                  <a:lnTo>
                    <a:pt x="319" y="2143"/>
                  </a:lnTo>
                  <a:lnTo>
                    <a:pt x="127" y="2343"/>
                  </a:lnTo>
                  <a:lnTo>
                    <a:pt x="65" y="2500"/>
                  </a:lnTo>
                  <a:lnTo>
                    <a:pt x="0" y="2699"/>
                  </a:lnTo>
                  <a:lnTo>
                    <a:pt x="0" y="18900"/>
                  </a:lnTo>
                  <a:lnTo>
                    <a:pt x="65" y="19139"/>
                  </a:lnTo>
                  <a:lnTo>
                    <a:pt x="192" y="19337"/>
                  </a:lnTo>
                  <a:lnTo>
                    <a:pt x="381" y="19495"/>
                  </a:lnTo>
                  <a:lnTo>
                    <a:pt x="635" y="19654"/>
                  </a:lnTo>
                  <a:lnTo>
                    <a:pt x="1014" y="19773"/>
                  </a:lnTo>
                  <a:lnTo>
                    <a:pt x="1457" y="19813"/>
                  </a:lnTo>
                  <a:lnTo>
                    <a:pt x="1901" y="19773"/>
                  </a:lnTo>
                  <a:lnTo>
                    <a:pt x="3358" y="19495"/>
                  </a:lnTo>
                  <a:lnTo>
                    <a:pt x="4308" y="19376"/>
                  </a:lnTo>
                  <a:lnTo>
                    <a:pt x="5384" y="19217"/>
                  </a:lnTo>
                  <a:lnTo>
                    <a:pt x="6587" y="19098"/>
                  </a:lnTo>
                  <a:lnTo>
                    <a:pt x="7855" y="19018"/>
                  </a:lnTo>
                  <a:lnTo>
                    <a:pt x="9313" y="18939"/>
                  </a:lnTo>
                  <a:lnTo>
                    <a:pt x="10832" y="18900"/>
                  </a:lnTo>
                  <a:lnTo>
                    <a:pt x="11971" y="18939"/>
                  </a:lnTo>
                  <a:lnTo>
                    <a:pt x="13050" y="18979"/>
                  </a:lnTo>
                  <a:lnTo>
                    <a:pt x="14061" y="19098"/>
                  </a:lnTo>
                  <a:lnTo>
                    <a:pt x="15013" y="19217"/>
                  </a:lnTo>
                  <a:lnTo>
                    <a:pt x="15900" y="19376"/>
                  </a:lnTo>
                  <a:lnTo>
                    <a:pt x="16722" y="19535"/>
                  </a:lnTo>
                  <a:lnTo>
                    <a:pt x="17420" y="19734"/>
                  </a:lnTo>
                  <a:lnTo>
                    <a:pt x="18115" y="19932"/>
                  </a:lnTo>
                  <a:lnTo>
                    <a:pt x="18685" y="20130"/>
                  </a:lnTo>
                  <a:lnTo>
                    <a:pt x="19256" y="20369"/>
                  </a:lnTo>
                  <a:lnTo>
                    <a:pt x="20205" y="20805"/>
                  </a:lnTo>
                  <a:lnTo>
                    <a:pt x="20965" y="21242"/>
                  </a:lnTo>
                  <a:lnTo>
                    <a:pt x="21600" y="21600"/>
                  </a:lnTo>
                  <a:lnTo>
                    <a:pt x="21600" y="3414"/>
                  </a:lnTo>
                  <a:lnTo>
                    <a:pt x="21473" y="3216"/>
                  </a:lnTo>
                  <a:lnTo>
                    <a:pt x="21346" y="3056"/>
                  </a:lnTo>
                  <a:lnTo>
                    <a:pt x="20840" y="2739"/>
                  </a:lnTo>
                  <a:lnTo>
                    <a:pt x="20143" y="2343"/>
                  </a:lnTo>
                  <a:lnTo>
                    <a:pt x="19318" y="1905"/>
                  </a:lnTo>
                  <a:lnTo>
                    <a:pt x="18369" y="1468"/>
                  </a:lnTo>
                  <a:lnTo>
                    <a:pt x="17230" y="992"/>
                  </a:lnTo>
                  <a:lnTo>
                    <a:pt x="16533" y="793"/>
                  </a:lnTo>
                  <a:lnTo>
                    <a:pt x="15900" y="595"/>
                  </a:lnTo>
                  <a:lnTo>
                    <a:pt x="15140" y="436"/>
                  </a:lnTo>
                  <a:lnTo>
                    <a:pt x="14378" y="278"/>
                  </a:lnTo>
                  <a:lnTo>
                    <a:pt x="13555" y="158"/>
                  </a:lnTo>
                  <a:lnTo>
                    <a:pt x="12669" y="78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Shape 455"/>
            <p:cNvSpPr/>
            <p:nvPr/>
          </p:nvSpPr>
          <p:spPr>
            <a:xfrm>
              <a:off x="165009" y="18"/>
              <a:ext cx="155860" cy="24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0" y="0"/>
                  </a:moveTo>
                  <a:lnTo>
                    <a:pt x="8933" y="78"/>
                  </a:lnTo>
                  <a:lnTo>
                    <a:pt x="8046" y="158"/>
                  </a:lnTo>
                  <a:lnTo>
                    <a:pt x="7221" y="278"/>
                  </a:lnTo>
                  <a:lnTo>
                    <a:pt x="6461" y="436"/>
                  </a:lnTo>
                  <a:lnTo>
                    <a:pt x="5701" y="595"/>
                  </a:lnTo>
                  <a:lnTo>
                    <a:pt x="5068" y="793"/>
                  </a:lnTo>
                  <a:lnTo>
                    <a:pt x="4370" y="992"/>
                  </a:lnTo>
                  <a:lnTo>
                    <a:pt x="3232" y="1468"/>
                  </a:lnTo>
                  <a:lnTo>
                    <a:pt x="2280" y="1905"/>
                  </a:lnTo>
                  <a:lnTo>
                    <a:pt x="1458" y="2343"/>
                  </a:lnTo>
                  <a:lnTo>
                    <a:pt x="760" y="2739"/>
                  </a:lnTo>
                  <a:lnTo>
                    <a:pt x="254" y="3056"/>
                  </a:lnTo>
                  <a:lnTo>
                    <a:pt x="127" y="3216"/>
                  </a:lnTo>
                  <a:lnTo>
                    <a:pt x="0" y="3414"/>
                  </a:lnTo>
                  <a:lnTo>
                    <a:pt x="0" y="21600"/>
                  </a:lnTo>
                  <a:lnTo>
                    <a:pt x="633" y="21242"/>
                  </a:lnTo>
                  <a:lnTo>
                    <a:pt x="1393" y="20805"/>
                  </a:lnTo>
                  <a:lnTo>
                    <a:pt x="2345" y="20369"/>
                  </a:lnTo>
                  <a:lnTo>
                    <a:pt x="2915" y="20130"/>
                  </a:lnTo>
                  <a:lnTo>
                    <a:pt x="3483" y="19932"/>
                  </a:lnTo>
                  <a:lnTo>
                    <a:pt x="4879" y="19535"/>
                  </a:lnTo>
                  <a:lnTo>
                    <a:pt x="5701" y="19376"/>
                  </a:lnTo>
                  <a:lnTo>
                    <a:pt x="6588" y="19217"/>
                  </a:lnTo>
                  <a:lnTo>
                    <a:pt x="7540" y="19098"/>
                  </a:lnTo>
                  <a:lnTo>
                    <a:pt x="8551" y="18979"/>
                  </a:lnTo>
                  <a:lnTo>
                    <a:pt x="9628" y="18939"/>
                  </a:lnTo>
                  <a:lnTo>
                    <a:pt x="10769" y="18900"/>
                  </a:lnTo>
                  <a:lnTo>
                    <a:pt x="12289" y="18939"/>
                  </a:lnTo>
                  <a:lnTo>
                    <a:pt x="13746" y="19018"/>
                  </a:lnTo>
                  <a:lnTo>
                    <a:pt x="15012" y="19098"/>
                  </a:lnTo>
                  <a:lnTo>
                    <a:pt x="16216" y="19217"/>
                  </a:lnTo>
                  <a:lnTo>
                    <a:pt x="17295" y="19376"/>
                  </a:lnTo>
                  <a:lnTo>
                    <a:pt x="18244" y="19495"/>
                  </a:lnTo>
                  <a:lnTo>
                    <a:pt x="19701" y="19773"/>
                  </a:lnTo>
                  <a:lnTo>
                    <a:pt x="20145" y="19813"/>
                  </a:lnTo>
                  <a:lnTo>
                    <a:pt x="20588" y="19773"/>
                  </a:lnTo>
                  <a:lnTo>
                    <a:pt x="20967" y="19654"/>
                  </a:lnTo>
                  <a:lnTo>
                    <a:pt x="21221" y="19495"/>
                  </a:lnTo>
                  <a:lnTo>
                    <a:pt x="21411" y="19337"/>
                  </a:lnTo>
                  <a:lnTo>
                    <a:pt x="21538" y="19139"/>
                  </a:lnTo>
                  <a:lnTo>
                    <a:pt x="21600" y="18900"/>
                  </a:lnTo>
                  <a:lnTo>
                    <a:pt x="21600" y="2699"/>
                  </a:lnTo>
                  <a:lnTo>
                    <a:pt x="21538" y="2500"/>
                  </a:lnTo>
                  <a:lnTo>
                    <a:pt x="21476" y="2343"/>
                  </a:lnTo>
                  <a:lnTo>
                    <a:pt x="21284" y="2143"/>
                  </a:lnTo>
                  <a:lnTo>
                    <a:pt x="21094" y="2024"/>
                  </a:lnTo>
                  <a:lnTo>
                    <a:pt x="20716" y="1826"/>
                  </a:lnTo>
                  <a:lnTo>
                    <a:pt x="20272" y="1588"/>
                  </a:lnTo>
                  <a:lnTo>
                    <a:pt x="19193" y="1231"/>
                  </a:lnTo>
                  <a:lnTo>
                    <a:pt x="17990" y="873"/>
                  </a:lnTo>
                  <a:lnTo>
                    <a:pt x="16659" y="556"/>
                  </a:lnTo>
                  <a:lnTo>
                    <a:pt x="15204" y="317"/>
                  </a:lnTo>
                  <a:lnTo>
                    <a:pt x="13746" y="119"/>
                  </a:lnTo>
                  <a:lnTo>
                    <a:pt x="12289" y="3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2" name="Shape 234"/>
          <p:cNvGrpSpPr/>
          <p:nvPr/>
        </p:nvGrpSpPr>
        <p:grpSpPr>
          <a:xfrm>
            <a:off x="7922135" y="479994"/>
            <a:ext cx="973941" cy="810229"/>
            <a:chOff x="0" y="56"/>
            <a:chExt cx="973940" cy="810227"/>
          </a:xfrm>
        </p:grpSpPr>
        <p:sp>
          <p:nvSpPr>
            <p:cNvPr id="118" name="Shape 235"/>
            <p:cNvSpPr/>
            <p:nvPr/>
          </p:nvSpPr>
          <p:spPr>
            <a:xfrm>
              <a:off x="0" y="688150"/>
              <a:ext cx="473138" cy="1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913"/>
                  </a:lnTo>
                  <a:lnTo>
                    <a:pt x="65" y="6380"/>
                  </a:lnTo>
                  <a:lnTo>
                    <a:pt x="192" y="7615"/>
                  </a:lnTo>
                  <a:lnTo>
                    <a:pt x="381" y="8590"/>
                  </a:lnTo>
                  <a:lnTo>
                    <a:pt x="635" y="9574"/>
                  </a:lnTo>
                  <a:lnTo>
                    <a:pt x="1014" y="10308"/>
                  </a:lnTo>
                  <a:lnTo>
                    <a:pt x="1457" y="10559"/>
                  </a:lnTo>
                  <a:lnTo>
                    <a:pt x="1901" y="10308"/>
                  </a:lnTo>
                  <a:lnTo>
                    <a:pt x="3358" y="8590"/>
                  </a:lnTo>
                  <a:lnTo>
                    <a:pt x="4308" y="7856"/>
                  </a:lnTo>
                  <a:lnTo>
                    <a:pt x="5384" y="6872"/>
                  </a:lnTo>
                  <a:lnTo>
                    <a:pt x="6587" y="6138"/>
                  </a:lnTo>
                  <a:lnTo>
                    <a:pt x="7855" y="5646"/>
                  </a:lnTo>
                  <a:lnTo>
                    <a:pt x="9313" y="5154"/>
                  </a:lnTo>
                  <a:lnTo>
                    <a:pt x="10832" y="4913"/>
                  </a:lnTo>
                  <a:lnTo>
                    <a:pt x="11971" y="5154"/>
                  </a:lnTo>
                  <a:lnTo>
                    <a:pt x="13050" y="5405"/>
                  </a:lnTo>
                  <a:lnTo>
                    <a:pt x="14061" y="6138"/>
                  </a:lnTo>
                  <a:lnTo>
                    <a:pt x="15013" y="6872"/>
                  </a:lnTo>
                  <a:lnTo>
                    <a:pt x="15900" y="7856"/>
                  </a:lnTo>
                  <a:lnTo>
                    <a:pt x="16722" y="8841"/>
                  </a:lnTo>
                  <a:lnTo>
                    <a:pt x="17420" y="10067"/>
                  </a:lnTo>
                  <a:lnTo>
                    <a:pt x="18115" y="11292"/>
                  </a:lnTo>
                  <a:lnTo>
                    <a:pt x="18685" y="12518"/>
                  </a:lnTo>
                  <a:lnTo>
                    <a:pt x="19256" y="13995"/>
                  </a:lnTo>
                  <a:lnTo>
                    <a:pt x="20205" y="16687"/>
                  </a:lnTo>
                  <a:lnTo>
                    <a:pt x="20965" y="19390"/>
                  </a:lnTo>
                  <a:lnTo>
                    <a:pt x="21600" y="21600"/>
                  </a:lnTo>
                  <a:lnTo>
                    <a:pt x="21600" y="16687"/>
                  </a:lnTo>
                  <a:lnTo>
                    <a:pt x="20965" y="14477"/>
                  </a:lnTo>
                  <a:lnTo>
                    <a:pt x="20205" y="11785"/>
                  </a:lnTo>
                  <a:lnTo>
                    <a:pt x="19256" y="9082"/>
                  </a:lnTo>
                  <a:lnTo>
                    <a:pt x="18685" y="7615"/>
                  </a:lnTo>
                  <a:lnTo>
                    <a:pt x="18115" y="6380"/>
                  </a:lnTo>
                  <a:lnTo>
                    <a:pt x="17420" y="5154"/>
                  </a:lnTo>
                  <a:lnTo>
                    <a:pt x="16722" y="3928"/>
                  </a:lnTo>
                  <a:lnTo>
                    <a:pt x="15900" y="2954"/>
                  </a:lnTo>
                  <a:lnTo>
                    <a:pt x="15013" y="1969"/>
                  </a:lnTo>
                  <a:lnTo>
                    <a:pt x="14061" y="1236"/>
                  </a:lnTo>
                  <a:lnTo>
                    <a:pt x="13050" y="492"/>
                  </a:lnTo>
                  <a:lnTo>
                    <a:pt x="11971" y="251"/>
                  </a:lnTo>
                  <a:lnTo>
                    <a:pt x="10832" y="0"/>
                  </a:lnTo>
                  <a:lnTo>
                    <a:pt x="9313" y="251"/>
                  </a:lnTo>
                  <a:lnTo>
                    <a:pt x="7855" y="743"/>
                  </a:lnTo>
                  <a:lnTo>
                    <a:pt x="6587" y="1236"/>
                  </a:lnTo>
                  <a:lnTo>
                    <a:pt x="5384" y="1969"/>
                  </a:lnTo>
                  <a:lnTo>
                    <a:pt x="4308" y="2954"/>
                  </a:lnTo>
                  <a:lnTo>
                    <a:pt x="3358" y="3687"/>
                  </a:lnTo>
                  <a:lnTo>
                    <a:pt x="1901" y="5405"/>
                  </a:lnTo>
                  <a:lnTo>
                    <a:pt x="1457" y="5646"/>
                  </a:lnTo>
                  <a:lnTo>
                    <a:pt x="1014" y="5405"/>
                  </a:lnTo>
                  <a:lnTo>
                    <a:pt x="635" y="4672"/>
                  </a:lnTo>
                  <a:lnTo>
                    <a:pt x="381" y="3687"/>
                  </a:lnTo>
                  <a:lnTo>
                    <a:pt x="192" y="2703"/>
                  </a:lnTo>
                  <a:lnTo>
                    <a:pt x="65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Shape 236"/>
            <p:cNvSpPr/>
            <p:nvPr/>
          </p:nvSpPr>
          <p:spPr>
            <a:xfrm>
              <a:off x="500859" y="688150"/>
              <a:ext cx="473082" cy="1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9" y="0"/>
                  </a:moveTo>
                  <a:lnTo>
                    <a:pt x="9628" y="251"/>
                  </a:lnTo>
                  <a:lnTo>
                    <a:pt x="8551" y="492"/>
                  </a:lnTo>
                  <a:lnTo>
                    <a:pt x="7540" y="1236"/>
                  </a:lnTo>
                  <a:lnTo>
                    <a:pt x="6588" y="1969"/>
                  </a:lnTo>
                  <a:lnTo>
                    <a:pt x="5701" y="2954"/>
                  </a:lnTo>
                  <a:lnTo>
                    <a:pt x="4879" y="3928"/>
                  </a:lnTo>
                  <a:lnTo>
                    <a:pt x="3483" y="6380"/>
                  </a:lnTo>
                  <a:lnTo>
                    <a:pt x="2915" y="7615"/>
                  </a:lnTo>
                  <a:lnTo>
                    <a:pt x="2345" y="9082"/>
                  </a:lnTo>
                  <a:lnTo>
                    <a:pt x="1393" y="11785"/>
                  </a:lnTo>
                  <a:lnTo>
                    <a:pt x="633" y="14477"/>
                  </a:lnTo>
                  <a:lnTo>
                    <a:pt x="0" y="16687"/>
                  </a:lnTo>
                  <a:lnTo>
                    <a:pt x="0" y="21600"/>
                  </a:lnTo>
                  <a:lnTo>
                    <a:pt x="633" y="19390"/>
                  </a:lnTo>
                  <a:lnTo>
                    <a:pt x="1393" y="16687"/>
                  </a:lnTo>
                  <a:lnTo>
                    <a:pt x="2345" y="13995"/>
                  </a:lnTo>
                  <a:lnTo>
                    <a:pt x="2915" y="12518"/>
                  </a:lnTo>
                  <a:lnTo>
                    <a:pt x="3483" y="11292"/>
                  </a:lnTo>
                  <a:lnTo>
                    <a:pt x="4879" y="8841"/>
                  </a:lnTo>
                  <a:lnTo>
                    <a:pt x="5701" y="7856"/>
                  </a:lnTo>
                  <a:lnTo>
                    <a:pt x="6588" y="6872"/>
                  </a:lnTo>
                  <a:lnTo>
                    <a:pt x="7540" y="6138"/>
                  </a:lnTo>
                  <a:lnTo>
                    <a:pt x="8551" y="5405"/>
                  </a:lnTo>
                  <a:lnTo>
                    <a:pt x="9628" y="5154"/>
                  </a:lnTo>
                  <a:lnTo>
                    <a:pt x="10769" y="4913"/>
                  </a:lnTo>
                  <a:lnTo>
                    <a:pt x="12289" y="5154"/>
                  </a:lnTo>
                  <a:lnTo>
                    <a:pt x="13746" y="5646"/>
                  </a:lnTo>
                  <a:lnTo>
                    <a:pt x="15012" y="6138"/>
                  </a:lnTo>
                  <a:lnTo>
                    <a:pt x="16216" y="6872"/>
                  </a:lnTo>
                  <a:lnTo>
                    <a:pt x="17295" y="7856"/>
                  </a:lnTo>
                  <a:lnTo>
                    <a:pt x="18244" y="8590"/>
                  </a:lnTo>
                  <a:lnTo>
                    <a:pt x="19701" y="10308"/>
                  </a:lnTo>
                  <a:lnTo>
                    <a:pt x="20145" y="10559"/>
                  </a:lnTo>
                  <a:lnTo>
                    <a:pt x="20588" y="10308"/>
                  </a:lnTo>
                  <a:lnTo>
                    <a:pt x="20967" y="9574"/>
                  </a:lnTo>
                  <a:lnTo>
                    <a:pt x="21221" y="8590"/>
                  </a:lnTo>
                  <a:lnTo>
                    <a:pt x="21411" y="7615"/>
                  </a:lnTo>
                  <a:lnTo>
                    <a:pt x="21538" y="6380"/>
                  </a:lnTo>
                  <a:lnTo>
                    <a:pt x="21600" y="4913"/>
                  </a:lnTo>
                  <a:lnTo>
                    <a:pt x="21600" y="0"/>
                  </a:lnTo>
                  <a:lnTo>
                    <a:pt x="21538" y="1477"/>
                  </a:lnTo>
                  <a:lnTo>
                    <a:pt x="21411" y="2703"/>
                  </a:lnTo>
                  <a:lnTo>
                    <a:pt x="21221" y="3687"/>
                  </a:lnTo>
                  <a:lnTo>
                    <a:pt x="20967" y="4672"/>
                  </a:lnTo>
                  <a:lnTo>
                    <a:pt x="20588" y="5405"/>
                  </a:lnTo>
                  <a:lnTo>
                    <a:pt x="20145" y="5646"/>
                  </a:lnTo>
                  <a:lnTo>
                    <a:pt x="19701" y="5405"/>
                  </a:lnTo>
                  <a:lnTo>
                    <a:pt x="18244" y="3687"/>
                  </a:lnTo>
                  <a:lnTo>
                    <a:pt x="17295" y="2954"/>
                  </a:lnTo>
                  <a:lnTo>
                    <a:pt x="16216" y="1969"/>
                  </a:lnTo>
                  <a:lnTo>
                    <a:pt x="15012" y="1236"/>
                  </a:lnTo>
                  <a:lnTo>
                    <a:pt x="13746" y="743"/>
                  </a:lnTo>
                  <a:lnTo>
                    <a:pt x="12289" y="251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Shape 237"/>
            <p:cNvSpPr/>
            <p:nvPr/>
          </p:nvSpPr>
          <p:spPr>
            <a:xfrm>
              <a:off x="0" y="56"/>
              <a:ext cx="473138" cy="7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9313" y="39"/>
                  </a:lnTo>
                  <a:lnTo>
                    <a:pt x="7855" y="119"/>
                  </a:lnTo>
                  <a:lnTo>
                    <a:pt x="6398" y="317"/>
                  </a:lnTo>
                  <a:lnTo>
                    <a:pt x="4940" y="556"/>
                  </a:lnTo>
                  <a:lnTo>
                    <a:pt x="3613" y="873"/>
                  </a:lnTo>
                  <a:lnTo>
                    <a:pt x="2409" y="1231"/>
                  </a:lnTo>
                  <a:lnTo>
                    <a:pt x="1330" y="1588"/>
                  </a:lnTo>
                  <a:lnTo>
                    <a:pt x="887" y="1826"/>
                  </a:lnTo>
                  <a:lnTo>
                    <a:pt x="508" y="2024"/>
                  </a:lnTo>
                  <a:lnTo>
                    <a:pt x="319" y="2143"/>
                  </a:lnTo>
                  <a:lnTo>
                    <a:pt x="127" y="2343"/>
                  </a:lnTo>
                  <a:lnTo>
                    <a:pt x="65" y="2500"/>
                  </a:lnTo>
                  <a:lnTo>
                    <a:pt x="0" y="2699"/>
                  </a:lnTo>
                  <a:lnTo>
                    <a:pt x="0" y="18900"/>
                  </a:lnTo>
                  <a:lnTo>
                    <a:pt x="65" y="19139"/>
                  </a:lnTo>
                  <a:lnTo>
                    <a:pt x="192" y="19337"/>
                  </a:lnTo>
                  <a:lnTo>
                    <a:pt x="381" y="19495"/>
                  </a:lnTo>
                  <a:lnTo>
                    <a:pt x="635" y="19654"/>
                  </a:lnTo>
                  <a:lnTo>
                    <a:pt x="1014" y="19773"/>
                  </a:lnTo>
                  <a:lnTo>
                    <a:pt x="1457" y="19813"/>
                  </a:lnTo>
                  <a:lnTo>
                    <a:pt x="1901" y="19773"/>
                  </a:lnTo>
                  <a:lnTo>
                    <a:pt x="3358" y="19495"/>
                  </a:lnTo>
                  <a:lnTo>
                    <a:pt x="4308" y="19376"/>
                  </a:lnTo>
                  <a:lnTo>
                    <a:pt x="5384" y="19217"/>
                  </a:lnTo>
                  <a:lnTo>
                    <a:pt x="6587" y="19098"/>
                  </a:lnTo>
                  <a:lnTo>
                    <a:pt x="7855" y="19018"/>
                  </a:lnTo>
                  <a:lnTo>
                    <a:pt x="9313" y="18939"/>
                  </a:lnTo>
                  <a:lnTo>
                    <a:pt x="10832" y="18900"/>
                  </a:lnTo>
                  <a:lnTo>
                    <a:pt x="11971" y="18939"/>
                  </a:lnTo>
                  <a:lnTo>
                    <a:pt x="13050" y="18979"/>
                  </a:lnTo>
                  <a:lnTo>
                    <a:pt x="14061" y="19098"/>
                  </a:lnTo>
                  <a:lnTo>
                    <a:pt x="15013" y="19217"/>
                  </a:lnTo>
                  <a:lnTo>
                    <a:pt x="15900" y="19376"/>
                  </a:lnTo>
                  <a:lnTo>
                    <a:pt x="16722" y="19535"/>
                  </a:lnTo>
                  <a:lnTo>
                    <a:pt x="17420" y="19734"/>
                  </a:lnTo>
                  <a:lnTo>
                    <a:pt x="18115" y="19932"/>
                  </a:lnTo>
                  <a:lnTo>
                    <a:pt x="18685" y="20130"/>
                  </a:lnTo>
                  <a:lnTo>
                    <a:pt x="19256" y="20369"/>
                  </a:lnTo>
                  <a:lnTo>
                    <a:pt x="20205" y="20805"/>
                  </a:lnTo>
                  <a:lnTo>
                    <a:pt x="20965" y="21242"/>
                  </a:lnTo>
                  <a:lnTo>
                    <a:pt x="21600" y="21600"/>
                  </a:lnTo>
                  <a:lnTo>
                    <a:pt x="21600" y="3414"/>
                  </a:lnTo>
                  <a:lnTo>
                    <a:pt x="21473" y="3216"/>
                  </a:lnTo>
                  <a:lnTo>
                    <a:pt x="21346" y="3056"/>
                  </a:lnTo>
                  <a:lnTo>
                    <a:pt x="20840" y="2739"/>
                  </a:lnTo>
                  <a:lnTo>
                    <a:pt x="20143" y="2343"/>
                  </a:lnTo>
                  <a:lnTo>
                    <a:pt x="19318" y="1905"/>
                  </a:lnTo>
                  <a:lnTo>
                    <a:pt x="18369" y="1468"/>
                  </a:lnTo>
                  <a:lnTo>
                    <a:pt x="17230" y="992"/>
                  </a:lnTo>
                  <a:lnTo>
                    <a:pt x="16533" y="793"/>
                  </a:lnTo>
                  <a:lnTo>
                    <a:pt x="15900" y="595"/>
                  </a:lnTo>
                  <a:lnTo>
                    <a:pt x="15140" y="436"/>
                  </a:lnTo>
                  <a:lnTo>
                    <a:pt x="14378" y="278"/>
                  </a:lnTo>
                  <a:lnTo>
                    <a:pt x="13555" y="158"/>
                  </a:lnTo>
                  <a:lnTo>
                    <a:pt x="12669" y="78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Shape 238"/>
            <p:cNvSpPr/>
            <p:nvPr/>
          </p:nvSpPr>
          <p:spPr>
            <a:xfrm>
              <a:off x="500859" y="56"/>
              <a:ext cx="473082" cy="7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0" y="0"/>
                  </a:moveTo>
                  <a:lnTo>
                    <a:pt x="8933" y="78"/>
                  </a:lnTo>
                  <a:lnTo>
                    <a:pt x="8046" y="158"/>
                  </a:lnTo>
                  <a:lnTo>
                    <a:pt x="7221" y="278"/>
                  </a:lnTo>
                  <a:lnTo>
                    <a:pt x="6461" y="436"/>
                  </a:lnTo>
                  <a:lnTo>
                    <a:pt x="5701" y="595"/>
                  </a:lnTo>
                  <a:lnTo>
                    <a:pt x="5068" y="793"/>
                  </a:lnTo>
                  <a:lnTo>
                    <a:pt x="4370" y="992"/>
                  </a:lnTo>
                  <a:lnTo>
                    <a:pt x="3232" y="1468"/>
                  </a:lnTo>
                  <a:lnTo>
                    <a:pt x="2280" y="1905"/>
                  </a:lnTo>
                  <a:lnTo>
                    <a:pt x="1458" y="2343"/>
                  </a:lnTo>
                  <a:lnTo>
                    <a:pt x="760" y="2739"/>
                  </a:lnTo>
                  <a:lnTo>
                    <a:pt x="254" y="3056"/>
                  </a:lnTo>
                  <a:lnTo>
                    <a:pt x="127" y="3216"/>
                  </a:lnTo>
                  <a:lnTo>
                    <a:pt x="0" y="3414"/>
                  </a:lnTo>
                  <a:lnTo>
                    <a:pt x="0" y="21600"/>
                  </a:lnTo>
                  <a:lnTo>
                    <a:pt x="633" y="21242"/>
                  </a:lnTo>
                  <a:lnTo>
                    <a:pt x="1393" y="20805"/>
                  </a:lnTo>
                  <a:lnTo>
                    <a:pt x="2345" y="20369"/>
                  </a:lnTo>
                  <a:lnTo>
                    <a:pt x="2915" y="20130"/>
                  </a:lnTo>
                  <a:lnTo>
                    <a:pt x="3483" y="19932"/>
                  </a:lnTo>
                  <a:lnTo>
                    <a:pt x="4879" y="19535"/>
                  </a:lnTo>
                  <a:lnTo>
                    <a:pt x="5701" y="19376"/>
                  </a:lnTo>
                  <a:lnTo>
                    <a:pt x="6588" y="19217"/>
                  </a:lnTo>
                  <a:lnTo>
                    <a:pt x="7540" y="19098"/>
                  </a:lnTo>
                  <a:lnTo>
                    <a:pt x="8551" y="18979"/>
                  </a:lnTo>
                  <a:lnTo>
                    <a:pt x="9628" y="18939"/>
                  </a:lnTo>
                  <a:lnTo>
                    <a:pt x="10769" y="18900"/>
                  </a:lnTo>
                  <a:lnTo>
                    <a:pt x="12289" y="18939"/>
                  </a:lnTo>
                  <a:lnTo>
                    <a:pt x="13746" y="19018"/>
                  </a:lnTo>
                  <a:lnTo>
                    <a:pt x="15012" y="19098"/>
                  </a:lnTo>
                  <a:lnTo>
                    <a:pt x="16216" y="19217"/>
                  </a:lnTo>
                  <a:lnTo>
                    <a:pt x="17295" y="19376"/>
                  </a:lnTo>
                  <a:lnTo>
                    <a:pt x="18244" y="19495"/>
                  </a:lnTo>
                  <a:lnTo>
                    <a:pt x="19701" y="19773"/>
                  </a:lnTo>
                  <a:lnTo>
                    <a:pt x="20145" y="19813"/>
                  </a:lnTo>
                  <a:lnTo>
                    <a:pt x="20588" y="19773"/>
                  </a:lnTo>
                  <a:lnTo>
                    <a:pt x="20967" y="19654"/>
                  </a:lnTo>
                  <a:lnTo>
                    <a:pt x="21221" y="19495"/>
                  </a:lnTo>
                  <a:lnTo>
                    <a:pt x="21411" y="19337"/>
                  </a:lnTo>
                  <a:lnTo>
                    <a:pt x="21538" y="19139"/>
                  </a:lnTo>
                  <a:lnTo>
                    <a:pt x="21600" y="18900"/>
                  </a:lnTo>
                  <a:lnTo>
                    <a:pt x="21600" y="2699"/>
                  </a:lnTo>
                  <a:lnTo>
                    <a:pt x="21538" y="2500"/>
                  </a:lnTo>
                  <a:lnTo>
                    <a:pt x="21476" y="2343"/>
                  </a:lnTo>
                  <a:lnTo>
                    <a:pt x="21284" y="2143"/>
                  </a:lnTo>
                  <a:lnTo>
                    <a:pt x="21094" y="2024"/>
                  </a:lnTo>
                  <a:lnTo>
                    <a:pt x="20716" y="1826"/>
                  </a:lnTo>
                  <a:lnTo>
                    <a:pt x="20272" y="1588"/>
                  </a:lnTo>
                  <a:lnTo>
                    <a:pt x="19193" y="1231"/>
                  </a:lnTo>
                  <a:lnTo>
                    <a:pt x="17990" y="873"/>
                  </a:lnTo>
                  <a:lnTo>
                    <a:pt x="16659" y="556"/>
                  </a:lnTo>
                  <a:lnTo>
                    <a:pt x="15204" y="317"/>
                  </a:lnTo>
                  <a:lnTo>
                    <a:pt x="13746" y="119"/>
                  </a:lnTo>
                  <a:lnTo>
                    <a:pt x="12289" y="3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010" y="4680225"/>
            <a:ext cx="37848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2" name="TextBox 1"/>
          <p:cNvSpPr txBox="1"/>
          <p:nvPr/>
        </p:nvSpPr>
        <p:spPr>
          <a:xfrm>
            <a:off x="3169031" y="607278"/>
            <a:ext cx="3262615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KEBERAKSARAAN</a:t>
            </a:r>
          </a:p>
        </p:txBody>
      </p:sp>
      <p:sp>
        <p:nvSpPr>
          <p:cNvPr id="183" name="TextBox 2"/>
          <p:cNvSpPr txBox="1"/>
          <p:nvPr/>
        </p:nvSpPr>
        <p:spPr>
          <a:xfrm>
            <a:off x="669909" y="2246532"/>
            <a:ext cx="247399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TEKNIS</a:t>
            </a:r>
          </a:p>
        </p:txBody>
      </p:sp>
      <p:sp>
        <p:nvSpPr>
          <p:cNvPr id="184" name="TextBox 3"/>
          <p:cNvSpPr txBox="1"/>
          <p:nvPr/>
        </p:nvSpPr>
        <p:spPr>
          <a:xfrm>
            <a:off x="3622389" y="2246532"/>
            <a:ext cx="239329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8C8D86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FUNGSIONAL</a:t>
            </a:r>
          </a:p>
        </p:txBody>
      </p:sp>
      <p:sp>
        <p:nvSpPr>
          <p:cNvPr id="185" name="TextBox 4"/>
          <p:cNvSpPr txBox="1"/>
          <p:nvPr/>
        </p:nvSpPr>
        <p:spPr>
          <a:xfrm>
            <a:off x="6867033" y="2212571"/>
            <a:ext cx="222503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BUDAYA</a:t>
            </a:r>
          </a:p>
        </p:txBody>
      </p:sp>
      <p:sp>
        <p:nvSpPr>
          <p:cNvPr id="186" name="TextBox 5"/>
          <p:cNvSpPr txBox="1"/>
          <p:nvPr/>
        </p:nvSpPr>
        <p:spPr>
          <a:xfrm>
            <a:off x="3967211" y="4075893"/>
            <a:ext cx="170364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LITERASI</a:t>
            </a:r>
          </a:p>
        </p:txBody>
      </p:sp>
      <p:sp>
        <p:nvSpPr>
          <p:cNvPr id="187" name="Straight Arrow Connector 6"/>
          <p:cNvSpPr/>
          <p:nvPr/>
        </p:nvSpPr>
        <p:spPr>
          <a:xfrm>
            <a:off x="4762947" y="1171562"/>
            <a:ext cx="1" cy="96821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8" name="Straight Arrow Connector 20"/>
          <p:cNvSpPr/>
          <p:nvPr/>
        </p:nvSpPr>
        <p:spPr>
          <a:xfrm flipV="1">
            <a:off x="4762947" y="2834544"/>
            <a:ext cx="1" cy="110204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9" name="Straight Arrow Connector 50"/>
          <p:cNvSpPr/>
          <p:nvPr/>
        </p:nvSpPr>
        <p:spPr>
          <a:xfrm flipH="1">
            <a:off x="2561232" y="1157579"/>
            <a:ext cx="1959404" cy="91929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0" name="Straight Arrow Connector 53"/>
          <p:cNvSpPr/>
          <p:nvPr/>
        </p:nvSpPr>
        <p:spPr>
          <a:xfrm>
            <a:off x="4967966" y="1157579"/>
            <a:ext cx="1899068" cy="91929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1" name="Straight Arrow Connector 57"/>
          <p:cNvSpPr/>
          <p:nvPr/>
        </p:nvSpPr>
        <p:spPr>
          <a:xfrm flipH="1" flipV="1">
            <a:off x="2506469" y="2900939"/>
            <a:ext cx="2014167" cy="98484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2" name="Straight Arrow Connector 58"/>
          <p:cNvSpPr/>
          <p:nvPr/>
        </p:nvSpPr>
        <p:spPr>
          <a:xfrm flipV="1">
            <a:off x="4967966" y="2948824"/>
            <a:ext cx="1899069" cy="93945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traight Arrow Connector 12"/>
          <p:cNvSpPr/>
          <p:nvPr/>
        </p:nvSpPr>
        <p:spPr>
          <a:xfrm>
            <a:off x="2462242" y="1862155"/>
            <a:ext cx="973901" cy="41423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5" name="Straight Arrow Connector 33"/>
          <p:cNvSpPr/>
          <p:nvPr/>
        </p:nvSpPr>
        <p:spPr>
          <a:xfrm flipH="1">
            <a:off x="5917645" y="1805862"/>
            <a:ext cx="1011705" cy="53035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6" name="Straight Arrow Connector 3"/>
          <p:cNvSpPr/>
          <p:nvPr/>
        </p:nvSpPr>
        <p:spPr>
          <a:xfrm>
            <a:off x="4620142" y="1438075"/>
            <a:ext cx="2" cy="78066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7" name="Straight Arrow Connector 37"/>
          <p:cNvSpPr/>
          <p:nvPr/>
        </p:nvSpPr>
        <p:spPr>
          <a:xfrm flipV="1">
            <a:off x="4608853" y="2837807"/>
            <a:ext cx="1" cy="77970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8" name="Straight Arrow Connector 29"/>
          <p:cNvSpPr/>
          <p:nvPr/>
        </p:nvSpPr>
        <p:spPr>
          <a:xfrm flipH="1" flipV="1">
            <a:off x="5808720" y="2884698"/>
            <a:ext cx="937109" cy="513754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9" name="Straight Arrow Connector 13"/>
          <p:cNvSpPr/>
          <p:nvPr/>
        </p:nvSpPr>
        <p:spPr>
          <a:xfrm flipV="1">
            <a:off x="2485346" y="2936347"/>
            <a:ext cx="927789" cy="41296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" name="Circle"/>
          <p:cNvSpPr/>
          <p:nvPr/>
        </p:nvSpPr>
        <p:spPr>
          <a:xfrm>
            <a:off x="1438325" y="863034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Circle"/>
          <p:cNvSpPr/>
          <p:nvPr/>
        </p:nvSpPr>
        <p:spPr>
          <a:xfrm>
            <a:off x="3985142" y="377052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2" name="Circle"/>
          <p:cNvSpPr/>
          <p:nvPr/>
        </p:nvSpPr>
        <p:spPr>
          <a:xfrm>
            <a:off x="1438325" y="2933608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3" name="Circle"/>
          <p:cNvSpPr/>
          <p:nvPr/>
        </p:nvSpPr>
        <p:spPr>
          <a:xfrm>
            <a:off x="3936999" y="3409491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4" name="Circle"/>
          <p:cNvSpPr/>
          <p:nvPr/>
        </p:nvSpPr>
        <p:spPr>
          <a:xfrm>
            <a:off x="6509381" y="2933608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Circle"/>
          <p:cNvSpPr/>
          <p:nvPr/>
        </p:nvSpPr>
        <p:spPr>
          <a:xfrm>
            <a:off x="6509381" y="863034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90953" y="4680225"/>
            <a:ext cx="36659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07" name="TextBox 5"/>
          <p:cNvSpPr txBox="1"/>
          <p:nvPr/>
        </p:nvSpPr>
        <p:spPr>
          <a:xfrm>
            <a:off x="3071878" y="2260302"/>
            <a:ext cx="309653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Fenomena</a:t>
            </a:r>
          </a:p>
        </p:txBody>
      </p:sp>
      <p:sp>
        <p:nvSpPr>
          <p:cNvPr id="208" name="TextBox 7"/>
          <p:cNvSpPr txBox="1"/>
          <p:nvPr/>
        </p:nvSpPr>
        <p:spPr>
          <a:xfrm>
            <a:off x="3923053" y="782182"/>
            <a:ext cx="13716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WHO</a:t>
            </a:r>
          </a:p>
        </p:txBody>
      </p:sp>
      <p:sp>
        <p:nvSpPr>
          <p:cNvPr id="209" name="TextBox 8"/>
          <p:cNvSpPr txBox="1"/>
          <p:nvPr/>
        </p:nvSpPr>
        <p:spPr>
          <a:xfrm>
            <a:off x="1565960" y="1268164"/>
            <a:ext cx="10147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WHAT</a:t>
            </a:r>
          </a:p>
        </p:txBody>
      </p:sp>
      <p:sp>
        <p:nvSpPr>
          <p:cNvPr id="210" name="TextBox 9"/>
          <p:cNvSpPr txBox="1"/>
          <p:nvPr/>
        </p:nvSpPr>
        <p:spPr>
          <a:xfrm>
            <a:off x="6531960" y="1268164"/>
            <a:ext cx="122484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2B2B2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WHEN</a:t>
            </a:r>
          </a:p>
        </p:txBody>
      </p:sp>
      <p:sp>
        <p:nvSpPr>
          <p:cNvPr id="211" name="TextBox 10"/>
          <p:cNvSpPr txBox="1"/>
          <p:nvPr/>
        </p:nvSpPr>
        <p:spPr>
          <a:xfrm>
            <a:off x="1387006" y="3338738"/>
            <a:ext cx="13726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WHERE</a:t>
            </a:r>
          </a:p>
        </p:txBody>
      </p:sp>
      <p:sp>
        <p:nvSpPr>
          <p:cNvPr id="212" name="TextBox 11"/>
          <p:cNvSpPr txBox="1"/>
          <p:nvPr/>
        </p:nvSpPr>
        <p:spPr>
          <a:xfrm>
            <a:off x="6410441" y="3338738"/>
            <a:ext cx="146788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HOW</a:t>
            </a:r>
          </a:p>
        </p:txBody>
      </p:sp>
      <p:sp>
        <p:nvSpPr>
          <p:cNvPr id="213" name="TextBox 1"/>
          <p:cNvSpPr txBox="1"/>
          <p:nvPr/>
        </p:nvSpPr>
        <p:spPr>
          <a:xfrm>
            <a:off x="3957897" y="3814621"/>
            <a:ext cx="122820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39393A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WHY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ircle"/>
          <p:cNvSpPr/>
          <p:nvPr/>
        </p:nvSpPr>
        <p:spPr>
          <a:xfrm>
            <a:off x="3936999" y="2023677"/>
            <a:ext cx="1270001" cy="1270001"/>
          </a:xfrm>
          <a:prstGeom prst="ellipse">
            <a:avLst/>
          </a:prstGeom>
          <a:solidFill>
            <a:srgbClr val="F4B9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835" y="4680225"/>
            <a:ext cx="37683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7" name="TextBox 5"/>
          <p:cNvSpPr txBox="1"/>
          <p:nvPr/>
        </p:nvSpPr>
        <p:spPr>
          <a:xfrm>
            <a:off x="3743101" y="2390707"/>
            <a:ext cx="165779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5W1H</a:t>
            </a:r>
          </a:p>
        </p:txBody>
      </p:sp>
      <p:sp>
        <p:nvSpPr>
          <p:cNvPr id="218" name="TextBox 7"/>
          <p:cNvSpPr txBox="1"/>
          <p:nvPr/>
        </p:nvSpPr>
        <p:spPr>
          <a:xfrm>
            <a:off x="3886200" y="604240"/>
            <a:ext cx="13716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R</a:t>
            </a:r>
          </a:p>
        </p:txBody>
      </p:sp>
      <p:sp>
        <p:nvSpPr>
          <p:cNvPr id="219" name="TextBox 8"/>
          <p:cNvSpPr txBox="1"/>
          <p:nvPr/>
        </p:nvSpPr>
        <p:spPr>
          <a:xfrm>
            <a:off x="1973120" y="1738334"/>
            <a:ext cx="10147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R</a:t>
            </a:r>
          </a:p>
        </p:txBody>
      </p:sp>
      <p:sp>
        <p:nvSpPr>
          <p:cNvPr id="220" name="TextBox 9"/>
          <p:cNvSpPr txBox="1"/>
          <p:nvPr/>
        </p:nvSpPr>
        <p:spPr>
          <a:xfrm>
            <a:off x="6156148" y="1738334"/>
            <a:ext cx="122484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R</a:t>
            </a:r>
          </a:p>
        </p:txBody>
      </p:sp>
      <p:sp>
        <p:nvSpPr>
          <p:cNvPr id="221" name="TextBox 10"/>
          <p:cNvSpPr txBox="1"/>
          <p:nvPr/>
        </p:nvSpPr>
        <p:spPr>
          <a:xfrm>
            <a:off x="1931588" y="3377496"/>
            <a:ext cx="129889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R</a:t>
            </a:r>
          </a:p>
        </p:txBody>
      </p:sp>
      <p:sp>
        <p:nvSpPr>
          <p:cNvPr id="222" name="TextBox 11"/>
          <p:cNvSpPr txBox="1"/>
          <p:nvPr/>
        </p:nvSpPr>
        <p:spPr>
          <a:xfrm>
            <a:off x="5934079" y="3377496"/>
            <a:ext cx="146788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4B94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R</a:t>
            </a:r>
          </a:p>
        </p:txBody>
      </p:sp>
      <p:sp>
        <p:nvSpPr>
          <p:cNvPr id="223" name="Straight Arrow Connector 3"/>
          <p:cNvSpPr/>
          <p:nvPr/>
        </p:nvSpPr>
        <p:spPr>
          <a:xfrm>
            <a:off x="4571999" y="1153498"/>
            <a:ext cx="2" cy="78066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" name="Straight Arrow Connector 12"/>
          <p:cNvSpPr/>
          <p:nvPr/>
        </p:nvSpPr>
        <p:spPr>
          <a:xfrm>
            <a:off x="2707120" y="2048248"/>
            <a:ext cx="973902" cy="414239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5" name="Straight Arrow Connector 13"/>
          <p:cNvSpPr/>
          <p:nvPr/>
        </p:nvSpPr>
        <p:spPr>
          <a:xfrm flipV="1">
            <a:off x="2965681" y="3113862"/>
            <a:ext cx="927788" cy="412962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6" name="Straight Arrow Connector 29"/>
          <p:cNvSpPr/>
          <p:nvPr/>
        </p:nvSpPr>
        <p:spPr>
          <a:xfrm flipH="1" flipV="1">
            <a:off x="5250531" y="3068450"/>
            <a:ext cx="937108" cy="51375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7" name="Straight Arrow Connector 33"/>
          <p:cNvSpPr/>
          <p:nvPr/>
        </p:nvSpPr>
        <p:spPr>
          <a:xfrm flipH="1">
            <a:off x="5504125" y="1997961"/>
            <a:ext cx="966036" cy="5183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6510"/>
            </a:lvl1pPr>
          </a:lstStyle>
          <a:p>
            <a:r>
              <a:t>R = Read</a:t>
            </a:r>
          </a:p>
        </p:txBody>
      </p:sp>
      <p:sp>
        <p:nvSpPr>
          <p:cNvPr id="230" name="Shape 89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start with the first set of slides</a:t>
            </a:r>
          </a:p>
        </p:txBody>
      </p:sp>
      <p:sp>
        <p:nvSpPr>
          <p:cNvPr id="231" name="Shape 90"/>
          <p:cNvSpPr txBox="1"/>
          <p:nvPr/>
        </p:nvSpPr>
        <p:spPr>
          <a:xfrm>
            <a:off x="7811324" y="-107376"/>
            <a:ext cx="960901" cy="160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95"/>
          <p:cNvSpPr txBox="1">
            <a:spLocks noGrp="1"/>
          </p:cNvSpPr>
          <p:nvPr>
            <p:ph type="body" sz="quarter" idx="1"/>
          </p:nvPr>
        </p:nvSpPr>
        <p:spPr>
          <a:xfrm>
            <a:off x="1757099" y="2044282"/>
            <a:ext cx="5629802" cy="1266271"/>
          </a:xfrm>
          <a:prstGeom prst="rect">
            <a:avLst/>
          </a:prstGeom>
        </p:spPr>
        <p:txBody>
          <a:bodyPr/>
          <a:lstStyle>
            <a:lvl1pPr defTabSz="722376">
              <a:buSzTx/>
              <a:buNone/>
              <a:defRPr sz="237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Kalau kita membuka hati untuk buku, niscaya ia akan membuka isinya untuk kita</a:t>
            </a:r>
          </a:p>
        </p:txBody>
      </p:sp>
      <p:sp>
        <p:nvSpPr>
          <p:cNvPr id="234" name="Shape 96"/>
          <p:cNvSpPr txBox="1">
            <a:spLocks noGrp="1"/>
          </p:cNvSpPr>
          <p:nvPr>
            <p:ph type="sldNum" sz="quarter" idx="2"/>
          </p:nvPr>
        </p:nvSpPr>
        <p:spPr>
          <a:xfrm>
            <a:off x="8686000" y="4680225"/>
            <a:ext cx="37650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35" name="- Taufik Rahzen"/>
          <p:cNvSpPr txBox="1"/>
          <p:nvPr/>
        </p:nvSpPr>
        <p:spPr>
          <a:xfrm>
            <a:off x="3681603" y="3573131"/>
            <a:ext cx="193243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- Taufik Rahzen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7651" y="4680225"/>
            <a:ext cx="37319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rcRect t="16730" b="22470"/>
          <a:stretch>
            <a:fillRect/>
          </a:stretch>
        </p:blipFill>
        <p:spPr>
          <a:xfrm>
            <a:off x="1441846" y="577814"/>
            <a:ext cx="6260155" cy="375283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le 1"/>
          <p:cNvSpPr txBox="1">
            <a:spLocks noGrp="1"/>
          </p:cNvSpPr>
          <p:nvPr>
            <p:ph type="title"/>
          </p:nvPr>
        </p:nvSpPr>
        <p:spPr>
          <a:xfrm>
            <a:off x="1138949" y="3893207"/>
            <a:ext cx="6866102" cy="85740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4B940"/>
                </a:solidFill>
              </a:defRPr>
            </a:lvl1pPr>
          </a:lstStyle>
          <a:p>
            <a:r>
              <a:t>Masyarakat Zaman Now</a:t>
            </a:r>
          </a:p>
        </p:txBody>
      </p:sp>
      <p:sp>
        <p:nvSpPr>
          <p:cNvPr id="240" name="Shape 526"/>
          <p:cNvSpPr/>
          <p:nvPr/>
        </p:nvSpPr>
        <p:spPr>
          <a:xfrm>
            <a:off x="8151840" y="396602"/>
            <a:ext cx="595115" cy="575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317" y="32"/>
                </a:lnTo>
                <a:lnTo>
                  <a:pt x="9903" y="130"/>
                </a:lnTo>
                <a:lnTo>
                  <a:pt x="9558" y="229"/>
                </a:lnTo>
                <a:lnTo>
                  <a:pt x="9247" y="393"/>
                </a:lnTo>
                <a:lnTo>
                  <a:pt x="8972" y="523"/>
                </a:lnTo>
                <a:lnTo>
                  <a:pt x="8764" y="720"/>
                </a:lnTo>
                <a:lnTo>
                  <a:pt x="8558" y="883"/>
                </a:lnTo>
                <a:lnTo>
                  <a:pt x="8419" y="1047"/>
                </a:lnTo>
                <a:lnTo>
                  <a:pt x="7867" y="1146"/>
                </a:lnTo>
                <a:lnTo>
                  <a:pt x="7350" y="1309"/>
                </a:lnTo>
                <a:lnTo>
                  <a:pt x="6900" y="1538"/>
                </a:lnTo>
                <a:lnTo>
                  <a:pt x="6522" y="1768"/>
                </a:lnTo>
                <a:lnTo>
                  <a:pt x="6176" y="2061"/>
                </a:lnTo>
                <a:lnTo>
                  <a:pt x="5900" y="2356"/>
                </a:lnTo>
                <a:lnTo>
                  <a:pt x="5692" y="2716"/>
                </a:lnTo>
                <a:lnTo>
                  <a:pt x="5520" y="3075"/>
                </a:lnTo>
                <a:lnTo>
                  <a:pt x="5383" y="3436"/>
                </a:lnTo>
                <a:lnTo>
                  <a:pt x="5278" y="3796"/>
                </a:lnTo>
                <a:lnTo>
                  <a:pt x="5211" y="4189"/>
                </a:lnTo>
                <a:lnTo>
                  <a:pt x="5141" y="4582"/>
                </a:lnTo>
                <a:lnTo>
                  <a:pt x="5141" y="5335"/>
                </a:lnTo>
                <a:lnTo>
                  <a:pt x="5211" y="6022"/>
                </a:lnTo>
                <a:lnTo>
                  <a:pt x="5211" y="6054"/>
                </a:lnTo>
                <a:lnTo>
                  <a:pt x="5037" y="6120"/>
                </a:lnTo>
                <a:lnTo>
                  <a:pt x="4900" y="6251"/>
                </a:lnTo>
                <a:lnTo>
                  <a:pt x="4795" y="6447"/>
                </a:lnTo>
                <a:lnTo>
                  <a:pt x="4692" y="6676"/>
                </a:lnTo>
                <a:lnTo>
                  <a:pt x="4623" y="6937"/>
                </a:lnTo>
                <a:lnTo>
                  <a:pt x="4589" y="7232"/>
                </a:lnTo>
                <a:lnTo>
                  <a:pt x="4554" y="7559"/>
                </a:lnTo>
                <a:lnTo>
                  <a:pt x="4589" y="7887"/>
                </a:lnTo>
                <a:lnTo>
                  <a:pt x="4658" y="8247"/>
                </a:lnTo>
                <a:lnTo>
                  <a:pt x="4727" y="8575"/>
                </a:lnTo>
                <a:lnTo>
                  <a:pt x="4865" y="8868"/>
                </a:lnTo>
                <a:lnTo>
                  <a:pt x="5141" y="9327"/>
                </a:lnTo>
                <a:lnTo>
                  <a:pt x="5314" y="9458"/>
                </a:lnTo>
                <a:lnTo>
                  <a:pt x="5486" y="9556"/>
                </a:lnTo>
                <a:lnTo>
                  <a:pt x="5692" y="9556"/>
                </a:lnTo>
                <a:lnTo>
                  <a:pt x="5797" y="9524"/>
                </a:lnTo>
                <a:lnTo>
                  <a:pt x="6039" y="10080"/>
                </a:lnTo>
                <a:lnTo>
                  <a:pt x="6348" y="10570"/>
                </a:lnTo>
                <a:lnTo>
                  <a:pt x="6659" y="11062"/>
                </a:lnTo>
                <a:lnTo>
                  <a:pt x="7039" y="11520"/>
                </a:lnTo>
                <a:lnTo>
                  <a:pt x="7419" y="11913"/>
                </a:lnTo>
                <a:lnTo>
                  <a:pt x="7833" y="12272"/>
                </a:lnTo>
                <a:lnTo>
                  <a:pt x="8281" y="12600"/>
                </a:lnTo>
                <a:lnTo>
                  <a:pt x="8730" y="12894"/>
                </a:lnTo>
                <a:lnTo>
                  <a:pt x="8730" y="14334"/>
                </a:lnTo>
                <a:lnTo>
                  <a:pt x="8005" y="14400"/>
                </a:lnTo>
                <a:lnTo>
                  <a:pt x="7177" y="14531"/>
                </a:lnTo>
                <a:lnTo>
                  <a:pt x="5589" y="14858"/>
                </a:lnTo>
                <a:lnTo>
                  <a:pt x="4831" y="15087"/>
                </a:lnTo>
                <a:lnTo>
                  <a:pt x="4140" y="15349"/>
                </a:lnTo>
                <a:lnTo>
                  <a:pt x="3484" y="15644"/>
                </a:lnTo>
                <a:lnTo>
                  <a:pt x="2864" y="15971"/>
                </a:lnTo>
                <a:lnTo>
                  <a:pt x="2311" y="16331"/>
                </a:lnTo>
                <a:lnTo>
                  <a:pt x="1794" y="16690"/>
                </a:lnTo>
                <a:lnTo>
                  <a:pt x="1345" y="17116"/>
                </a:lnTo>
                <a:lnTo>
                  <a:pt x="965" y="17575"/>
                </a:lnTo>
                <a:lnTo>
                  <a:pt x="620" y="18033"/>
                </a:lnTo>
                <a:lnTo>
                  <a:pt x="379" y="18557"/>
                </a:lnTo>
                <a:lnTo>
                  <a:pt x="172" y="19079"/>
                </a:lnTo>
                <a:lnTo>
                  <a:pt x="68" y="19669"/>
                </a:lnTo>
                <a:lnTo>
                  <a:pt x="0" y="20259"/>
                </a:lnTo>
                <a:lnTo>
                  <a:pt x="68" y="20323"/>
                </a:lnTo>
                <a:lnTo>
                  <a:pt x="345" y="20454"/>
                </a:lnTo>
                <a:lnTo>
                  <a:pt x="586" y="20552"/>
                </a:lnTo>
                <a:lnTo>
                  <a:pt x="897" y="20683"/>
                </a:lnTo>
                <a:lnTo>
                  <a:pt x="1276" y="20815"/>
                </a:lnTo>
                <a:lnTo>
                  <a:pt x="1794" y="20913"/>
                </a:lnTo>
                <a:lnTo>
                  <a:pt x="2415" y="21044"/>
                </a:lnTo>
                <a:lnTo>
                  <a:pt x="3139" y="21174"/>
                </a:lnTo>
                <a:lnTo>
                  <a:pt x="4003" y="21273"/>
                </a:lnTo>
                <a:lnTo>
                  <a:pt x="5037" y="21403"/>
                </a:lnTo>
                <a:lnTo>
                  <a:pt x="6211" y="21469"/>
                </a:lnTo>
                <a:lnTo>
                  <a:pt x="7522" y="21534"/>
                </a:lnTo>
                <a:lnTo>
                  <a:pt x="9040" y="21568"/>
                </a:lnTo>
                <a:lnTo>
                  <a:pt x="10766" y="21600"/>
                </a:lnTo>
                <a:lnTo>
                  <a:pt x="12456" y="21568"/>
                </a:lnTo>
                <a:lnTo>
                  <a:pt x="13975" y="21534"/>
                </a:lnTo>
                <a:lnTo>
                  <a:pt x="15320" y="21469"/>
                </a:lnTo>
                <a:lnTo>
                  <a:pt x="16494" y="21403"/>
                </a:lnTo>
                <a:lnTo>
                  <a:pt x="17530" y="21273"/>
                </a:lnTo>
                <a:lnTo>
                  <a:pt x="18391" y="21174"/>
                </a:lnTo>
                <a:lnTo>
                  <a:pt x="19150" y="21044"/>
                </a:lnTo>
                <a:lnTo>
                  <a:pt x="19772" y="20913"/>
                </a:lnTo>
                <a:lnTo>
                  <a:pt x="20289" y="20815"/>
                </a:lnTo>
                <a:lnTo>
                  <a:pt x="20703" y="20683"/>
                </a:lnTo>
                <a:lnTo>
                  <a:pt x="21014" y="20552"/>
                </a:lnTo>
                <a:lnTo>
                  <a:pt x="21255" y="20454"/>
                </a:lnTo>
                <a:lnTo>
                  <a:pt x="21497" y="20323"/>
                </a:lnTo>
                <a:lnTo>
                  <a:pt x="21600" y="20259"/>
                </a:lnTo>
                <a:lnTo>
                  <a:pt x="21532" y="19637"/>
                </a:lnTo>
                <a:lnTo>
                  <a:pt x="21428" y="19047"/>
                </a:lnTo>
                <a:lnTo>
                  <a:pt x="21255" y="18491"/>
                </a:lnTo>
                <a:lnTo>
                  <a:pt x="21014" y="17967"/>
                </a:lnTo>
                <a:lnTo>
                  <a:pt x="20669" y="17477"/>
                </a:lnTo>
                <a:lnTo>
                  <a:pt x="20289" y="17018"/>
                </a:lnTo>
                <a:lnTo>
                  <a:pt x="19841" y="16626"/>
                </a:lnTo>
                <a:lnTo>
                  <a:pt x="19324" y="16233"/>
                </a:lnTo>
                <a:lnTo>
                  <a:pt x="18771" y="15873"/>
                </a:lnTo>
                <a:lnTo>
                  <a:pt x="18150" y="15578"/>
                </a:lnTo>
                <a:lnTo>
                  <a:pt x="17460" y="15283"/>
                </a:lnTo>
                <a:lnTo>
                  <a:pt x="16735" y="15054"/>
                </a:lnTo>
                <a:lnTo>
                  <a:pt x="15941" y="14825"/>
                </a:lnTo>
                <a:lnTo>
                  <a:pt x="15114" y="14661"/>
                </a:lnTo>
                <a:lnTo>
                  <a:pt x="14216" y="14498"/>
                </a:lnTo>
                <a:lnTo>
                  <a:pt x="13319" y="14400"/>
                </a:lnTo>
                <a:lnTo>
                  <a:pt x="12870" y="14366"/>
                </a:lnTo>
                <a:lnTo>
                  <a:pt x="12870" y="12894"/>
                </a:lnTo>
                <a:lnTo>
                  <a:pt x="13319" y="12600"/>
                </a:lnTo>
                <a:lnTo>
                  <a:pt x="13767" y="12272"/>
                </a:lnTo>
                <a:lnTo>
                  <a:pt x="14182" y="11913"/>
                </a:lnTo>
                <a:lnTo>
                  <a:pt x="14596" y="11520"/>
                </a:lnTo>
                <a:lnTo>
                  <a:pt x="14941" y="11062"/>
                </a:lnTo>
                <a:lnTo>
                  <a:pt x="15252" y="10570"/>
                </a:lnTo>
                <a:lnTo>
                  <a:pt x="15561" y="10080"/>
                </a:lnTo>
                <a:lnTo>
                  <a:pt x="15803" y="9524"/>
                </a:lnTo>
                <a:lnTo>
                  <a:pt x="15908" y="9556"/>
                </a:lnTo>
                <a:lnTo>
                  <a:pt x="16114" y="9556"/>
                </a:lnTo>
                <a:lnTo>
                  <a:pt x="16286" y="9458"/>
                </a:lnTo>
                <a:lnTo>
                  <a:pt x="16459" y="9327"/>
                </a:lnTo>
                <a:lnTo>
                  <a:pt x="16735" y="8868"/>
                </a:lnTo>
                <a:lnTo>
                  <a:pt x="16874" y="8575"/>
                </a:lnTo>
                <a:lnTo>
                  <a:pt x="16942" y="8247"/>
                </a:lnTo>
                <a:lnTo>
                  <a:pt x="17011" y="7887"/>
                </a:lnTo>
                <a:lnTo>
                  <a:pt x="17046" y="7559"/>
                </a:lnTo>
                <a:lnTo>
                  <a:pt x="17011" y="7232"/>
                </a:lnTo>
                <a:lnTo>
                  <a:pt x="16977" y="6971"/>
                </a:lnTo>
                <a:lnTo>
                  <a:pt x="16908" y="6708"/>
                </a:lnTo>
                <a:lnTo>
                  <a:pt x="16839" y="6479"/>
                </a:lnTo>
                <a:lnTo>
                  <a:pt x="16735" y="6283"/>
                </a:lnTo>
                <a:lnTo>
                  <a:pt x="16597" y="6152"/>
                </a:lnTo>
                <a:lnTo>
                  <a:pt x="16425" y="6054"/>
                </a:lnTo>
                <a:lnTo>
                  <a:pt x="16528" y="5564"/>
                </a:lnTo>
                <a:lnTo>
                  <a:pt x="16563" y="5106"/>
                </a:lnTo>
                <a:lnTo>
                  <a:pt x="16563" y="4287"/>
                </a:lnTo>
                <a:lnTo>
                  <a:pt x="16528" y="3894"/>
                </a:lnTo>
                <a:lnTo>
                  <a:pt x="16459" y="3534"/>
                </a:lnTo>
                <a:lnTo>
                  <a:pt x="16252" y="2880"/>
                </a:lnTo>
                <a:lnTo>
                  <a:pt x="16114" y="2585"/>
                </a:lnTo>
                <a:lnTo>
                  <a:pt x="15977" y="2290"/>
                </a:lnTo>
                <a:lnTo>
                  <a:pt x="15803" y="2029"/>
                </a:lnTo>
                <a:lnTo>
                  <a:pt x="15597" y="1800"/>
                </a:lnTo>
                <a:lnTo>
                  <a:pt x="15389" y="1571"/>
                </a:lnTo>
                <a:lnTo>
                  <a:pt x="15183" y="1374"/>
                </a:lnTo>
                <a:lnTo>
                  <a:pt x="14733" y="1014"/>
                </a:lnTo>
                <a:lnTo>
                  <a:pt x="14216" y="752"/>
                </a:lnTo>
                <a:lnTo>
                  <a:pt x="13699" y="490"/>
                </a:lnTo>
                <a:lnTo>
                  <a:pt x="13181" y="327"/>
                </a:lnTo>
                <a:lnTo>
                  <a:pt x="12664" y="196"/>
                </a:lnTo>
                <a:lnTo>
                  <a:pt x="12146" y="98"/>
                </a:lnTo>
                <a:lnTo>
                  <a:pt x="11663" y="32"/>
                </a:lnTo>
                <a:lnTo>
                  <a:pt x="11214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>
            <a:spLocks noGrp="1"/>
          </p:cNvSpPr>
          <p:nvPr>
            <p:ph type="title"/>
          </p:nvPr>
        </p:nvSpPr>
        <p:spPr>
          <a:xfrm>
            <a:off x="5465330" y="554826"/>
            <a:ext cx="2308406" cy="376480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Learn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More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More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3524" y="4680225"/>
            <a:ext cx="381453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5" y="-1"/>
            <a:ext cx="4898572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Shape 544"/>
          <p:cNvGrpSpPr/>
          <p:nvPr/>
        </p:nvGrpSpPr>
        <p:grpSpPr>
          <a:xfrm>
            <a:off x="8200079" y="370029"/>
            <a:ext cx="753224" cy="476143"/>
            <a:chOff x="38" y="0"/>
            <a:chExt cx="753223" cy="476142"/>
          </a:xfrm>
        </p:grpSpPr>
        <p:sp>
          <p:nvSpPr>
            <p:cNvPr id="245" name="Shape 545"/>
            <p:cNvSpPr/>
            <p:nvPr/>
          </p:nvSpPr>
          <p:spPr>
            <a:xfrm>
              <a:off x="38" y="-1"/>
              <a:ext cx="753224" cy="47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88"/>
                  </a:moveTo>
                  <a:lnTo>
                    <a:pt x="11307" y="1729"/>
                  </a:lnTo>
                  <a:lnTo>
                    <a:pt x="11787" y="1814"/>
                  </a:lnTo>
                  <a:lnTo>
                    <a:pt x="12266" y="1941"/>
                  </a:lnTo>
                  <a:lnTo>
                    <a:pt x="12747" y="2109"/>
                  </a:lnTo>
                  <a:lnTo>
                    <a:pt x="13200" y="2320"/>
                  </a:lnTo>
                  <a:lnTo>
                    <a:pt x="13653" y="2574"/>
                  </a:lnTo>
                  <a:lnTo>
                    <a:pt x="14106" y="2869"/>
                  </a:lnTo>
                  <a:lnTo>
                    <a:pt x="14533" y="3164"/>
                  </a:lnTo>
                  <a:lnTo>
                    <a:pt x="14960" y="3501"/>
                  </a:lnTo>
                  <a:lnTo>
                    <a:pt x="15360" y="3840"/>
                  </a:lnTo>
                  <a:lnTo>
                    <a:pt x="16107" y="4598"/>
                  </a:lnTo>
                  <a:lnTo>
                    <a:pt x="16827" y="5400"/>
                  </a:lnTo>
                  <a:lnTo>
                    <a:pt x="17440" y="6201"/>
                  </a:lnTo>
                  <a:lnTo>
                    <a:pt x="17974" y="6918"/>
                  </a:lnTo>
                  <a:lnTo>
                    <a:pt x="18453" y="7636"/>
                  </a:lnTo>
                  <a:lnTo>
                    <a:pt x="18880" y="8310"/>
                  </a:lnTo>
                  <a:lnTo>
                    <a:pt x="19254" y="8944"/>
                  </a:lnTo>
                  <a:lnTo>
                    <a:pt x="19867" y="10041"/>
                  </a:lnTo>
                  <a:lnTo>
                    <a:pt x="20267" y="10799"/>
                  </a:lnTo>
                  <a:lnTo>
                    <a:pt x="19867" y="11559"/>
                  </a:lnTo>
                  <a:lnTo>
                    <a:pt x="19254" y="12656"/>
                  </a:lnTo>
                  <a:lnTo>
                    <a:pt x="18880" y="13288"/>
                  </a:lnTo>
                  <a:lnTo>
                    <a:pt x="18453" y="13964"/>
                  </a:lnTo>
                  <a:lnTo>
                    <a:pt x="17974" y="14680"/>
                  </a:lnTo>
                  <a:lnTo>
                    <a:pt x="17440" y="15399"/>
                  </a:lnTo>
                  <a:lnTo>
                    <a:pt x="16827" y="16200"/>
                  </a:lnTo>
                  <a:lnTo>
                    <a:pt x="16107" y="17002"/>
                  </a:lnTo>
                  <a:lnTo>
                    <a:pt x="15360" y="17760"/>
                  </a:lnTo>
                  <a:lnTo>
                    <a:pt x="14960" y="18099"/>
                  </a:lnTo>
                  <a:lnTo>
                    <a:pt x="14533" y="18436"/>
                  </a:lnTo>
                  <a:lnTo>
                    <a:pt x="14106" y="18731"/>
                  </a:lnTo>
                  <a:lnTo>
                    <a:pt x="13653" y="19026"/>
                  </a:lnTo>
                  <a:lnTo>
                    <a:pt x="13200" y="19278"/>
                  </a:lnTo>
                  <a:lnTo>
                    <a:pt x="12747" y="19491"/>
                  </a:lnTo>
                  <a:lnTo>
                    <a:pt x="12266" y="19659"/>
                  </a:lnTo>
                  <a:lnTo>
                    <a:pt x="11787" y="19786"/>
                  </a:lnTo>
                  <a:lnTo>
                    <a:pt x="11307" y="19869"/>
                  </a:lnTo>
                  <a:lnTo>
                    <a:pt x="10800" y="19912"/>
                  </a:lnTo>
                  <a:lnTo>
                    <a:pt x="10347" y="19912"/>
                  </a:lnTo>
                  <a:lnTo>
                    <a:pt x="9493" y="19743"/>
                  </a:lnTo>
                  <a:lnTo>
                    <a:pt x="9066" y="19574"/>
                  </a:lnTo>
                  <a:lnTo>
                    <a:pt x="8640" y="19406"/>
                  </a:lnTo>
                  <a:lnTo>
                    <a:pt x="8213" y="19196"/>
                  </a:lnTo>
                  <a:lnTo>
                    <a:pt x="7814" y="18983"/>
                  </a:lnTo>
                  <a:lnTo>
                    <a:pt x="7413" y="18731"/>
                  </a:lnTo>
                  <a:lnTo>
                    <a:pt x="7039" y="18436"/>
                  </a:lnTo>
                  <a:lnTo>
                    <a:pt x="6640" y="18140"/>
                  </a:lnTo>
                  <a:lnTo>
                    <a:pt x="5920" y="17465"/>
                  </a:lnTo>
                  <a:lnTo>
                    <a:pt x="5227" y="16748"/>
                  </a:lnTo>
                  <a:lnTo>
                    <a:pt x="4586" y="15947"/>
                  </a:lnTo>
                  <a:lnTo>
                    <a:pt x="3973" y="15187"/>
                  </a:lnTo>
                  <a:lnTo>
                    <a:pt x="3413" y="14385"/>
                  </a:lnTo>
                  <a:lnTo>
                    <a:pt x="2907" y="13627"/>
                  </a:lnTo>
                  <a:lnTo>
                    <a:pt x="2480" y="12910"/>
                  </a:lnTo>
                  <a:lnTo>
                    <a:pt x="1760" y="11644"/>
                  </a:lnTo>
                  <a:lnTo>
                    <a:pt x="1333" y="10799"/>
                  </a:lnTo>
                  <a:lnTo>
                    <a:pt x="1760" y="9956"/>
                  </a:lnTo>
                  <a:lnTo>
                    <a:pt x="2480" y="8690"/>
                  </a:lnTo>
                  <a:lnTo>
                    <a:pt x="2907" y="7973"/>
                  </a:lnTo>
                  <a:lnTo>
                    <a:pt x="3413" y="7213"/>
                  </a:lnTo>
                  <a:lnTo>
                    <a:pt x="3973" y="6412"/>
                  </a:lnTo>
                  <a:lnTo>
                    <a:pt x="4586" y="5653"/>
                  </a:lnTo>
                  <a:lnTo>
                    <a:pt x="5227" y="4893"/>
                  </a:lnTo>
                  <a:lnTo>
                    <a:pt x="5920" y="4135"/>
                  </a:lnTo>
                  <a:lnTo>
                    <a:pt x="6640" y="3460"/>
                  </a:lnTo>
                  <a:lnTo>
                    <a:pt x="7039" y="3164"/>
                  </a:lnTo>
                  <a:lnTo>
                    <a:pt x="7413" y="2869"/>
                  </a:lnTo>
                  <a:lnTo>
                    <a:pt x="7814" y="2615"/>
                  </a:lnTo>
                  <a:lnTo>
                    <a:pt x="8213" y="2404"/>
                  </a:lnTo>
                  <a:lnTo>
                    <a:pt x="8640" y="2194"/>
                  </a:lnTo>
                  <a:lnTo>
                    <a:pt x="9066" y="2024"/>
                  </a:lnTo>
                  <a:lnTo>
                    <a:pt x="9493" y="1857"/>
                  </a:lnTo>
                  <a:lnTo>
                    <a:pt x="10347" y="1688"/>
                  </a:lnTo>
                  <a:close/>
                  <a:moveTo>
                    <a:pt x="10800" y="0"/>
                  </a:moveTo>
                  <a:lnTo>
                    <a:pt x="10267" y="43"/>
                  </a:lnTo>
                  <a:lnTo>
                    <a:pt x="9733" y="126"/>
                  </a:lnTo>
                  <a:lnTo>
                    <a:pt x="9227" y="254"/>
                  </a:lnTo>
                  <a:lnTo>
                    <a:pt x="8694" y="421"/>
                  </a:lnTo>
                  <a:lnTo>
                    <a:pt x="8213" y="632"/>
                  </a:lnTo>
                  <a:lnTo>
                    <a:pt x="7707" y="886"/>
                  </a:lnTo>
                  <a:lnTo>
                    <a:pt x="7226" y="1181"/>
                  </a:lnTo>
                  <a:lnTo>
                    <a:pt x="6773" y="1518"/>
                  </a:lnTo>
                  <a:lnTo>
                    <a:pt x="6294" y="1857"/>
                  </a:lnTo>
                  <a:lnTo>
                    <a:pt x="5867" y="2237"/>
                  </a:lnTo>
                  <a:lnTo>
                    <a:pt x="5414" y="2658"/>
                  </a:lnTo>
                  <a:lnTo>
                    <a:pt x="5013" y="3080"/>
                  </a:lnTo>
                  <a:lnTo>
                    <a:pt x="4214" y="3966"/>
                  </a:lnTo>
                  <a:lnTo>
                    <a:pt x="3467" y="4893"/>
                  </a:lnTo>
                  <a:lnTo>
                    <a:pt x="2800" y="5821"/>
                  </a:lnTo>
                  <a:lnTo>
                    <a:pt x="2213" y="6707"/>
                  </a:lnTo>
                  <a:lnTo>
                    <a:pt x="1679" y="7552"/>
                  </a:lnTo>
                  <a:lnTo>
                    <a:pt x="1254" y="8353"/>
                  </a:lnTo>
                  <a:lnTo>
                    <a:pt x="613" y="9535"/>
                  </a:lnTo>
                  <a:lnTo>
                    <a:pt x="346" y="10082"/>
                  </a:lnTo>
                  <a:lnTo>
                    <a:pt x="0" y="10799"/>
                  </a:lnTo>
                  <a:lnTo>
                    <a:pt x="346" y="11518"/>
                  </a:lnTo>
                  <a:lnTo>
                    <a:pt x="613" y="12065"/>
                  </a:lnTo>
                  <a:lnTo>
                    <a:pt x="1254" y="13247"/>
                  </a:lnTo>
                  <a:lnTo>
                    <a:pt x="1679" y="14048"/>
                  </a:lnTo>
                  <a:lnTo>
                    <a:pt x="2213" y="14891"/>
                  </a:lnTo>
                  <a:lnTo>
                    <a:pt x="2800" y="15777"/>
                  </a:lnTo>
                  <a:lnTo>
                    <a:pt x="3467" y="16707"/>
                  </a:lnTo>
                  <a:lnTo>
                    <a:pt x="4214" y="17634"/>
                  </a:lnTo>
                  <a:lnTo>
                    <a:pt x="5013" y="18520"/>
                  </a:lnTo>
                  <a:lnTo>
                    <a:pt x="5414" y="18942"/>
                  </a:lnTo>
                  <a:lnTo>
                    <a:pt x="5867" y="19363"/>
                  </a:lnTo>
                  <a:lnTo>
                    <a:pt x="6294" y="19743"/>
                  </a:lnTo>
                  <a:lnTo>
                    <a:pt x="6773" y="20080"/>
                  </a:lnTo>
                  <a:lnTo>
                    <a:pt x="7226" y="20419"/>
                  </a:lnTo>
                  <a:lnTo>
                    <a:pt x="7707" y="20714"/>
                  </a:lnTo>
                  <a:lnTo>
                    <a:pt x="8213" y="20966"/>
                  </a:lnTo>
                  <a:lnTo>
                    <a:pt x="8694" y="21177"/>
                  </a:lnTo>
                  <a:lnTo>
                    <a:pt x="9227" y="21346"/>
                  </a:lnTo>
                  <a:lnTo>
                    <a:pt x="9733" y="21472"/>
                  </a:lnTo>
                  <a:lnTo>
                    <a:pt x="10267" y="21557"/>
                  </a:lnTo>
                  <a:lnTo>
                    <a:pt x="10800" y="21600"/>
                  </a:lnTo>
                  <a:lnTo>
                    <a:pt x="11333" y="21557"/>
                  </a:lnTo>
                  <a:lnTo>
                    <a:pt x="11867" y="21472"/>
                  </a:lnTo>
                  <a:lnTo>
                    <a:pt x="12373" y="21346"/>
                  </a:lnTo>
                  <a:lnTo>
                    <a:pt x="12906" y="21177"/>
                  </a:lnTo>
                  <a:lnTo>
                    <a:pt x="13387" y="20966"/>
                  </a:lnTo>
                  <a:lnTo>
                    <a:pt x="13893" y="20714"/>
                  </a:lnTo>
                  <a:lnTo>
                    <a:pt x="14374" y="20419"/>
                  </a:lnTo>
                  <a:lnTo>
                    <a:pt x="14827" y="20080"/>
                  </a:lnTo>
                  <a:lnTo>
                    <a:pt x="15306" y="19743"/>
                  </a:lnTo>
                  <a:lnTo>
                    <a:pt x="15733" y="19363"/>
                  </a:lnTo>
                  <a:lnTo>
                    <a:pt x="16186" y="18942"/>
                  </a:lnTo>
                  <a:lnTo>
                    <a:pt x="16587" y="18520"/>
                  </a:lnTo>
                  <a:lnTo>
                    <a:pt x="17386" y="17634"/>
                  </a:lnTo>
                  <a:lnTo>
                    <a:pt x="18133" y="16707"/>
                  </a:lnTo>
                  <a:lnTo>
                    <a:pt x="18800" y="15777"/>
                  </a:lnTo>
                  <a:lnTo>
                    <a:pt x="19387" y="14891"/>
                  </a:lnTo>
                  <a:lnTo>
                    <a:pt x="19921" y="14048"/>
                  </a:lnTo>
                  <a:lnTo>
                    <a:pt x="20346" y="13247"/>
                  </a:lnTo>
                  <a:lnTo>
                    <a:pt x="20987" y="12065"/>
                  </a:lnTo>
                  <a:lnTo>
                    <a:pt x="21254" y="11518"/>
                  </a:lnTo>
                  <a:lnTo>
                    <a:pt x="21600" y="10799"/>
                  </a:lnTo>
                  <a:lnTo>
                    <a:pt x="21254" y="10082"/>
                  </a:lnTo>
                  <a:lnTo>
                    <a:pt x="20987" y="9535"/>
                  </a:lnTo>
                  <a:lnTo>
                    <a:pt x="20346" y="8353"/>
                  </a:lnTo>
                  <a:lnTo>
                    <a:pt x="19921" y="7552"/>
                  </a:lnTo>
                  <a:lnTo>
                    <a:pt x="19387" y="6707"/>
                  </a:lnTo>
                  <a:lnTo>
                    <a:pt x="18800" y="5821"/>
                  </a:lnTo>
                  <a:lnTo>
                    <a:pt x="18133" y="4893"/>
                  </a:lnTo>
                  <a:lnTo>
                    <a:pt x="17386" y="3966"/>
                  </a:lnTo>
                  <a:lnTo>
                    <a:pt x="16587" y="3080"/>
                  </a:lnTo>
                  <a:lnTo>
                    <a:pt x="16186" y="2658"/>
                  </a:lnTo>
                  <a:lnTo>
                    <a:pt x="15733" y="2237"/>
                  </a:lnTo>
                  <a:lnTo>
                    <a:pt x="15306" y="1857"/>
                  </a:lnTo>
                  <a:lnTo>
                    <a:pt x="14827" y="1518"/>
                  </a:lnTo>
                  <a:lnTo>
                    <a:pt x="14374" y="1181"/>
                  </a:lnTo>
                  <a:lnTo>
                    <a:pt x="13893" y="886"/>
                  </a:lnTo>
                  <a:lnTo>
                    <a:pt x="13387" y="632"/>
                  </a:lnTo>
                  <a:lnTo>
                    <a:pt x="12906" y="421"/>
                  </a:lnTo>
                  <a:lnTo>
                    <a:pt x="12373" y="254"/>
                  </a:lnTo>
                  <a:lnTo>
                    <a:pt x="11867" y="126"/>
                  </a:lnTo>
                  <a:lnTo>
                    <a:pt x="11333" y="4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6" name="Shape 546"/>
            <p:cNvSpPr/>
            <p:nvPr/>
          </p:nvSpPr>
          <p:spPr>
            <a:xfrm>
              <a:off x="217643" y="79046"/>
              <a:ext cx="318013" cy="3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727" y="62"/>
                  </a:lnTo>
                  <a:lnTo>
                    <a:pt x="8653" y="189"/>
                  </a:lnTo>
                  <a:lnTo>
                    <a:pt x="7578" y="504"/>
                  </a:lnTo>
                  <a:lnTo>
                    <a:pt x="6569" y="822"/>
                  </a:lnTo>
                  <a:lnTo>
                    <a:pt x="5620" y="1327"/>
                  </a:lnTo>
                  <a:lnTo>
                    <a:pt x="4735" y="1831"/>
                  </a:lnTo>
                  <a:lnTo>
                    <a:pt x="3916" y="2464"/>
                  </a:lnTo>
                  <a:lnTo>
                    <a:pt x="3158" y="3157"/>
                  </a:lnTo>
                  <a:lnTo>
                    <a:pt x="2462" y="3915"/>
                  </a:lnTo>
                  <a:lnTo>
                    <a:pt x="1831" y="4737"/>
                  </a:lnTo>
                  <a:lnTo>
                    <a:pt x="1327" y="5622"/>
                  </a:lnTo>
                  <a:lnTo>
                    <a:pt x="820" y="6568"/>
                  </a:lnTo>
                  <a:lnTo>
                    <a:pt x="504" y="7579"/>
                  </a:lnTo>
                  <a:lnTo>
                    <a:pt x="189" y="8652"/>
                  </a:lnTo>
                  <a:lnTo>
                    <a:pt x="62" y="9726"/>
                  </a:lnTo>
                  <a:lnTo>
                    <a:pt x="0" y="10799"/>
                  </a:lnTo>
                  <a:lnTo>
                    <a:pt x="62" y="11874"/>
                  </a:lnTo>
                  <a:lnTo>
                    <a:pt x="189" y="12948"/>
                  </a:lnTo>
                  <a:lnTo>
                    <a:pt x="504" y="14021"/>
                  </a:lnTo>
                  <a:lnTo>
                    <a:pt x="820" y="15032"/>
                  </a:lnTo>
                  <a:lnTo>
                    <a:pt x="1327" y="15978"/>
                  </a:lnTo>
                  <a:lnTo>
                    <a:pt x="1831" y="16863"/>
                  </a:lnTo>
                  <a:lnTo>
                    <a:pt x="2462" y="17685"/>
                  </a:lnTo>
                  <a:lnTo>
                    <a:pt x="3158" y="18443"/>
                  </a:lnTo>
                  <a:lnTo>
                    <a:pt x="3916" y="19136"/>
                  </a:lnTo>
                  <a:lnTo>
                    <a:pt x="4735" y="19767"/>
                  </a:lnTo>
                  <a:lnTo>
                    <a:pt x="5620" y="20273"/>
                  </a:lnTo>
                  <a:lnTo>
                    <a:pt x="6569" y="20778"/>
                  </a:lnTo>
                  <a:lnTo>
                    <a:pt x="7578" y="21093"/>
                  </a:lnTo>
                  <a:lnTo>
                    <a:pt x="8653" y="21409"/>
                  </a:lnTo>
                  <a:lnTo>
                    <a:pt x="9727" y="21535"/>
                  </a:lnTo>
                  <a:lnTo>
                    <a:pt x="10800" y="21600"/>
                  </a:lnTo>
                  <a:lnTo>
                    <a:pt x="11873" y="21535"/>
                  </a:lnTo>
                  <a:lnTo>
                    <a:pt x="12947" y="21409"/>
                  </a:lnTo>
                  <a:lnTo>
                    <a:pt x="14022" y="21093"/>
                  </a:lnTo>
                  <a:lnTo>
                    <a:pt x="15031" y="20778"/>
                  </a:lnTo>
                  <a:lnTo>
                    <a:pt x="15980" y="20273"/>
                  </a:lnTo>
                  <a:lnTo>
                    <a:pt x="16865" y="19767"/>
                  </a:lnTo>
                  <a:lnTo>
                    <a:pt x="17684" y="19136"/>
                  </a:lnTo>
                  <a:lnTo>
                    <a:pt x="18442" y="18443"/>
                  </a:lnTo>
                  <a:lnTo>
                    <a:pt x="19138" y="17685"/>
                  </a:lnTo>
                  <a:lnTo>
                    <a:pt x="19769" y="16863"/>
                  </a:lnTo>
                  <a:lnTo>
                    <a:pt x="20273" y="15978"/>
                  </a:lnTo>
                  <a:lnTo>
                    <a:pt x="20780" y="15032"/>
                  </a:lnTo>
                  <a:lnTo>
                    <a:pt x="21096" y="14021"/>
                  </a:lnTo>
                  <a:lnTo>
                    <a:pt x="21411" y="12948"/>
                  </a:lnTo>
                  <a:lnTo>
                    <a:pt x="21538" y="11874"/>
                  </a:lnTo>
                  <a:lnTo>
                    <a:pt x="21600" y="10799"/>
                  </a:lnTo>
                  <a:lnTo>
                    <a:pt x="21538" y="9663"/>
                  </a:lnTo>
                  <a:lnTo>
                    <a:pt x="21349" y="8526"/>
                  </a:lnTo>
                  <a:lnTo>
                    <a:pt x="21034" y="9095"/>
                  </a:lnTo>
                  <a:lnTo>
                    <a:pt x="20716" y="9537"/>
                  </a:lnTo>
                  <a:lnTo>
                    <a:pt x="20273" y="9979"/>
                  </a:lnTo>
                  <a:lnTo>
                    <a:pt x="19769" y="10357"/>
                  </a:lnTo>
                  <a:lnTo>
                    <a:pt x="19200" y="10675"/>
                  </a:lnTo>
                  <a:lnTo>
                    <a:pt x="18631" y="10863"/>
                  </a:lnTo>
                  <a:lnTo>
                    <a:pt x="18000" y="10990"/>
                  </a:lnTo>
                  <a:lnTo>
                    <a:pt x="17369" y="11052"/>
                  </a:lnTo>
                  <a:lnTo>
                    <a:pt x="16927" y="11052"/>
                  </a:lnTo>
                  <a:lnTo>
                    <a:pt x="16484" y="10990"/>
                  </a:lnTo>
                  <a:lnTo>
                    <a:pt x="16042" y="10863"/>
                  </a:lnTo>
                  <a:lnTo>
                    <a:pt x="15665" y="10737"/>
                  </a:lnTo>
                  <a:lnTo>
                    <a:pt x="15222" y="10548"/>
                  </a:lnTo>
                  <a:lnTo>
                    <a:pt x="14904" y="10294"/>
                  </a:lnTo>
                  <a:lnTo>
                    <a:pt x="14527" y="10041"/>
                  </a:lnTo>
                  <a:lnTo>
                    <a:pt x="14211" y="9790"/>
                  </a:lnTo>
                  <a:lnTo>
                    <a:pt x="13958" y="9475"/>
                  </a:lnTo>
                  <a:lnTo>
                    <a:pt x="13704" y="9095"/>
                  </a:lnTo>
                  <a:lnTo>
                    <a:pt x="13453" y="8779"/>
                  </a:lnTo>
                  <a:lnTo>
                    <a:pt x="13262" y="8337"/>
                  </a:lnTo>
                  <a:lnTo>
                    <a:pt x="13138" y="7957"/>
                  </a:lnTo>
                  <a:lnTo>
                    <a:pt x="13011" y="7515"/>
                  </a:lnTo>
                  <a:lnTo>
                    <a:pt x="12947" y="7072"/>
                  </a:lnTo>
                  <a:lnTo>
                    <a:pt x="12947" y="6191"/>
                  </a:lnTo>
                  <a:lnTo>
                    <a:pt x="13011" y="5748"/>
                  </a:lnTo>
                  <a:lnTo>
                    <a:pt x="13138" y="5306"/>
                  </a:lnTo>
                  <a:lnTo>
                    <a:pt x="13262" y="4926"/>
                  </a:lnTo>
                  <a:lnTo>
                    <a:pt x="13453" y="4549"/>
                  </a:lnTo>
                  <a:lnTo>
                    <a:pt x="13704" y="4168"/>
                  </a:lnTo>
                  <a:lnTo>
                    <a:pt x="14211" y="3538"/>
                  </a:lnTo>
                  <a:lnTo>
                    <a:pt x="14527" y="3222"/>
                  </a:lnTo>
                  <a:lnTo>
                    <a:pt x="14904" y="2969"/>
                  </a:lnTo>
                  <a:lnTo>
                    <a:pt x="15222" y="2780"/>
                  </a:lnTo>
                  <a:lnTo>
                    <a:pt x="15600" y="2588"/>
                  </a:lnTo>
                  <a:lnTo>
                    <a:pt x="16042" y="2400"/>
                  </a:lnTo>
                  <a:lnTo>
                    <a:pt x="16484" y="2273"/>
                  </a:lnTo>
                  <a:lnTo>
                    <a:pt x="16865" y="2211"/>
                  </a:lnTo>
                  <a:lnTo>
                    <a:pt x="17369" y="2211"/>
                  </a:lnTo>
                  <a:lnTo>
                    <a:pt x="16673" y="1704"/>
                  </a:lnTo>
                  <a:lnTo>
                    <a:pt x="15916" y="1265"/>
                  </a:lnTo>
                  <a:lnTo>
                    <a:pt x="15096" y="884"/>
                  </a:lnTo>
                  <a:lnTo>
                    <a:pt x="14338" y="569"/>
                  </a:lnTo>
                  <a:lnTo>
                    <a:pt x="13453" y="315"/>
                  </a:lnTo>
                  <a:lnTo>
                    <a:pt x="12631" y="127"/>
                  </a:lnTo>
                  <a:lnTo>
                    <a:pt x="11684" y="6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6510"/>
            </a:lvl1pPr>
          </a:lstStyle>
          <a:p>
            <a:r>
              <a:t>R= Research</a:t>
            </a:r>
          </a:p>
        </p:txBody>
      </p:sp>
      <p:sp>
        <p:nvSpPr>
          <p:cNvPr id="250" name="Shape 89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start with the first set of slides</a:t>
            </a:r>
          </a:p>
        </p:txBody>
      </p:sp>
      <p:sp>
        <p:nvSpPr>
          <p:cNvPr id="251" name="Shape 90"/>
          <p:cNvSpPr txBox="1"/>
          <p:nvPr/>
        </p:nvSpPr>
        <p:spPr>
          <a:xfrm>
            <a:off x="7811324" y="-107376"/>
            <a:ext cx="960901" cy="160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4087">
              <a:defRPr sz="4466"/>
            </a:pPr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3606" y="4680225"/>
            <a:ext cx="38128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31" y="489296"/>
            <a:ext cx="6260138" cy="4164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6510"/>
            </a:lvl1pPr>
          </a:lstStyle>
          <a:p>
            <a:r>
              <a:t>R= Reliable</a:t>
            </a:r>
          </a:p>
        </p:txBody>
      </p:sp>
      <p:sp>
        <p:nvSpPr>
          <p:cNvPr id="258" name="Shape 89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Fakta atau Fiksi?</a:t>
            </a:r>
          </a:p>
        </p:txBody>
      </p:sp>
      <p:sp>
        <p:nvSpPr>
          <p:cNvPr id="259" name="Shape 90"/>
          <p:cNvSpPr txBox="1"/>
          <p:nvPr/>
        </p:nvSpPr>
        <p:spPr>
          <a:xfrm>
            <a:off x="7811324" y="-107376"/>
            <a:ext cx="960901" cy="160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6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1"/>
          </a:xfrm>
          <a:prstGeom prst="rect">
            <a:avLst/>
          </a:prstGeom>
        </p:spPr>
        <p:txBody>
          <a:bodyPr/>
          <a:lstStyle/>
          <a:p>
            <a:pPr defTabSz="859536">
              <a:defRPr sz="4512"/>
            </a:pPr>
            <a:r>
              <a:t>Maman </a:t>
            </a:r>
            <a:r>
              <a:rPr>
                <a:solidFill>
                  <a:srgbClr val="FFB600"/>
                </a:solidFill>
              </a:rPr>
              <a:t>Suherman</a:t>
            </a:r>
          </a:p>
        </p:txBody>
      </p:sp>
      <p:sp>
        <p:nvSpPr>
          <p:cNvPr id="125" name="Shape 68"/>
          <p:cNvSpPr txBox="1">
            <a:spLocks noGrp="1"/>
          </p:cNvSpPr>
          <p:nvPr>
            <p:ph type="body" sz="half" idx="1"/>
          </p:nvPr>
        </p:nvSpPr>
        <p:spPr>
          <a:xfrm>
            <a:off x="3063798" y="2471979"/>
            <a:ext cx="5310612" cy="201992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Penulis/Kurator Buku di Kepustakaan Populer Gramedia (KPG) &amp; Grasindo</a:t>
            </a:r>
            <a:endParaRPr lang="en-US"/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lang="en-US"/>
              <a:t>Sahabat Literasi Kemendikbud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lang="en-US"/>
              <a:t>Pembina Forum Taman Bacaan Masyarakat (FTBM) Indonesia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lang="en-US"/>
              <a:t>Duta Literasi Ikatan Alumni Universitas Indonesia</a:t>
            </a:r>
            <a:endParaRPr/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Penggagas “Panasonic</a:t>
            </a:r>
            <a:r>
              <a:rPr lang="en-US"/>
              <a:t> Gobel</a:t>
            </a:r>
            <a:r>
              <a:t> Award</a:t>
            </a:r>
            <a:r>
              <a:rPr lang="en-US"/>
              <a:t>s”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lang="en-US"/>
              <a:t>Panelis &amp; Penukis Epilog “Q&amp;A” - MetroTV</a:t>
            </a:r>
            <a:endParaRPr/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Mentor Stand Up Comedy Kompas TV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Staf Ahli Ipol Indonesia,  IT – Research &amp; Politic Consultant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Jurnalis – Pemimpin Redaksi di Kelompok Kompas Gramedia, 1986 – 2003</a:t>
            </a: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Managing Director Rumah Produksi/Biro Iklan Auvikomunimasi Media Prima (Avicom), SandBag, 2003 - 2012</a:t>
            </a:r>
            <a:endParaRPr>
              <a:solidFill>
                <a:srgbClr val="412B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Konsultan Kreatif/NoTulen </a:t>
            </a:r>
            <a:r>
              <a:rPr lang="en-US"/>
              <a:t>“Indonesia </a:t>
            </a:r>
            <a:r>
              <a:t>Lawak Klub</a:t>
            </a:r>
            <a:r>
              <a:rPr lang="en-US"/>
              <a:t>“ – Trana7</a:t>
            </a:r>
            <a:endParaRPr/>
          </a:p>
          <a:p>
            <a:pPr marL="211226" indent="-211226" defTabSz="502920">
              <a:lnSpc>
                <a:spcPct val="94000"/>
              </a:lnSpc>
              <a:spcBef>
                <a:spcPts val="500"/>
              </a:spcBef>
              <a:buClrTx/>
              <a:buSzPct val="100000"/>
              <a:buFont typeface="Helvetica Neue"/>
              <a:buChar char="■"/>
              <a:defRPr sz="1100">
                <a:solidFill>
                  <a:srgbClr val="2B2B2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Presenter Acara Talkshow “Mata Hati” </a:t>
            </a:r>
            <a:r>
              <a:rPr lang="en-US"/>
              <a:t>- </a:t>
            </a:r>
            <a:r>
              <a:t>Kompas TV </a:t>
            </a:r>
          </a:p>
        </p:txBody>
      </p:sp>
      <p:sp>
        <p:nvSpPr>
          <p:cNvPr id="126" name="Shape 69"/>
          <p:cNvSpPr txBox="1"/>
          <p:nvPr/>
        </p:nvSpPr>
        <p:spPr>
          <a:xfrm>
            <a:off x="921999" y="1652813"/>
            <a:ext cx="7300002" cy="51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lnSpc>
                <a:spcPct val="94000"/>
              </a:lnSpc>
              <a:spcBef>
                <a:spcPts val="1000"/>
              </a:spcBef>
              <a:defRPr sz="1900">
                <a:solidFill>
                  <a:srgbClr val="53535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t>Sahabat Literasi /Penggiat Literasi/Pelancong Literasi</a:t>
            </a:r>
          </a:p>
        </p:txBody>
      </p:sp>
      <p:sp>
        <p:nvSpPr>
          <p:cNvPr id="127" name="Shape 71"/>
          <p:cNvSpPr txBox="1">
            <a:spLocks noGrp="1"/>
          </p:cNvSpPr>
          <p:nvPr>
            <p:ph type="sldNum" sz="quarter" idx="2"/>
          </p:nvPr>
        </p:nvSpPr>
        <p:spPr>
          <a:xfrm>
            <a:off x="8728596" y="4680225"/>
            <a:ext cx="29130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31" name="Shape 72"/>
          <p:cNvGrpSpPr/>
          <p:nvPr/>
        </p:nvGrpSpPr>
        <p:grpSpPr>
          <a:xfrm>
            <a:off x="8087089" y="356399"/>
            <a:ext cx="618317" cy="748324"/>
            <a:chOff x="0" y="0"/>
            <a:chExt cx="618315" cy="748322"/>
          </a:xfrm>
        </p:grpSpPr>
        <p:sp>
          <p:nvSpPr>
            <p:cNvPr id="128" name="Shape 73"/>
            <p:cNvSpPr/>
            <p:nvPr/>
          </p:nvSpPr>
          <p:spPr>
            <a:xfrm>
              <a:off x="0" y="57296"/>
              <a:ext cx="563737" cy="69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906" y="28"/>
                  </a:lnTo>
                  <a:lnTo>
                    <a:pt x="698" y="57"/>
                  </a:lnTo>
                  <a:lnTo>
                    <a:pt x="488" y="142"/>
                  </a:lnTo>
                  <a:lnTo>
                    <a:pt x="314" y="227"/>
                  </a:lnTo>
                  <a:lnTo>
                    <a:pt x="174" y="341"/>
                  </a:lnTo>
                  <a:lnTo>
                    <a:pt x="104" y="483"/>
                  </a:lnTo>
                  <a:lnTo>
                    <a:pt x="34" y="654"/>
                  </a:lnTo>
                  <a:lnTo>
                    <a:pt x="0" y="824"/>
                  </a:lnTo>
                  <a:lnTo>
                    <a:pt x="0" y="20606"/>
                  </a:lnTo>
                  <a:lnTo>
                    <a:pt x="34" y="20805"/>
                  </a:lnTo>
                  <a:lnTo>
                    <a:pt x="104" y="20975"/>
                  </a:lnTo>
                  <a:lnTo>
                    <a:pt x="174" y="21146"/>
                  </a:lnTo>
                  <a:lnTo>
                    <a:pt x="314" y="21288"/>
                  </a:lnTo>
                  <a:lnTo>
                    <a:pt x="488" y="21430"/>
                  </a:lnTo>
                  <a:lnTo>
                    <a:pt x="698" y="21515"/>
                  </a:lnTo>
                  <a:lnTo>
                    <a:pt x="906" y="21572"/>
                  </a:lnTo>
                  <a:lnTo>
                    <a:pt x="1116" y="21600"/>
                  </a:lnTo>
                  <a:lnTo>
                    <a:pt x="20486" y="21600"/>
                  </a:lnTo>
                  <a:lnTo>
                    <a:pt x="20694" y="21572"/>
                  </a:lnTo>
                  <a:lnTo>
                    <a:pt x="20904" y="21515"/>
                  </a:lnTo>
                  <a:lnTo>
                    <a:pt x="21112" y="21430"/>
                  </a:lnTo>
                  <a:lnTo>
                    <a:pt x="21288" y="21288"/>
                  </a:lnTo>
                  <a:lnTo>
                    <a:pt x="21426" y="21146"/>
                  </a:lnTo>
                  <a:lnTo>
                    <a:pt x="21496" y="20975"/>
                  </a:lnTo>
                  <a:lnTo>
                    <a:pt x="21566" y="20805"/>
                  </a:lnTo>
                  <a:lnTo>
                    <a:pt x="21600" y="20606"/>
                  </a:lnTo>
                  <a:lnTo>
                    <a:pt x="21600" y="20464"/>
                  </a:lnTo>
                  <a:lnTo>
                    <a:pt x="2509" y="20464"/>
                  </a:lnTo>
                  <a:lnTo>
                    <a:pt x="2300" y="20435"/>
                  </a:lnTo>
                  <a:lnTo>
                    <a:pt x="2090" y="20378"/>
                  </a:lnTo>
                  <a:lnTo>
                    <a:pt x="1882" y="20293"/>
                  </a:lnTo>
                  <a:lnTo>
                    <a:pt x="1708" y="20151"/>
                  </a:lnTo>
                  <a:lnTo>
                    <a:pt x="1568" y="20009"/>
                  </a:lnTo>
                  <a:lnTo>
                    <a:pt x="1498" y="19838"/>
                  </a:lnTo>
                  <a:lnTo>
                    <a:pt x="1428" y="19668"/>
                  </a:lnTo>
                  <a:lnTo>
                    <a:pt x="1394" y="19469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Shape 74"/>
            <p:cNvSpPr/>
            <p:nvPr/>
          </p:nvSpPr>
          <p:spPr>
            <a:xfrm>
              <a:off x="54541" y="-1"/>
              <a:ext cx="563775" cy="69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43" y="7531"/>
                  </a:moveTo>
                  <a:lnTo>
                    <a:pt x="18883" y="7560"/>
                  </a:lnTo>
                  <a:lnTo>
                    <a:pt x="18987" y="7617"/>
                  </a:lnTo>
                  <a:lnTo>
                    <a:pt x="19057" y="7702"/>
                  </a:lnTo>
                  <a:lnTo>
                    <a:pt x="19091" y="7816"/>
                  </a:lnTo>
                  <a:lnTo>
                    <a:pt x="19057" y="7929"/>
                  </a:lnTo>
                  <a:lnTo>
                    <a:pt x="18987" y="8015"/>
                  </a:lnTo>
                  <a:lnTo>
                    <a:pt x="18883" y="8071"/>
                  </a:lnTo>
                  <a:lnTo>
                    <a:pt x="18743" y="8100"/>
                  </a:lnTo>
                  <a:lnTo>
                    <a:pt x="2857" y="8100"/>
                  </a:lnTo>
                  <a:lnTo>
                    <a:pt x="2717" y="8071"/>
                  </a:lnTo>
                  <a:lnTo>
                    <a:pt x="2613" y="8015"/>
                  </a:lnTo>
                  <a:lnTo>
                    <a:pt x="2543" y="7929"/>
                  </a:lnTo>
                  <a:lnTo>
                    <a:pt x="2509" y="7816"/>
                  </a:lnTo>
                  <a:lnTo>
                    <a:pt x="2543" y="7702"/>
                  </a:lnTo>
                  <a:lnTo>
                    <a:pt x="2613" y="7617"/>
                  </a:lnTo>
                  <a:lnTo>
                    <a:pt x="2717" y="7560"/>
                  </a:lnTo>
                  <a:lnTo>
                    <a:pt x="2857" y="7531"/>
                  </a:lnTo>
                  <a:close/>
                  <a:moveTo>
                    <a:pt x="18883" y="10232"/>
                  </a:moveTo>
                  <a:lnTo>
                    <a:pt x="18987" y="10317"/>
                  </a:lnTo>
                  <a:lnTo>
                    <a:pt x="19057" y="10402"/>
                  </a:lnTo>
                  <a:lnTo>
                    <a:pt x="19091" y="10516"/>
                  </a:lnTo>
                  <a:lnTo>
                    <a:pt x="19057" y="10630"/>
                  </a:lnTo>
                  <a:lnTo>
                    <a:pt x="18987" y="10715"/>
                  </a:lnTo>
                  <a:lnTo>
                    <a:pt x="18883" y="10772"/>
                  </a:lnTo>
                  <a:lnTo>
                    <a:pt x="18743" y="10800"/>
                  </a:lnTo>
                  <a:lnTo>
                    <a:pt x="2857" y="10800"/>
                  </a:lnTo>
                  <a:lnTo>
                    <a:pt x="2717" y="10772"/>
                  </a:lnTo>
                  <a:lnTo>
                    <a:pt x="2613" y="10715"/>
                  </a:lnTo>
                  <a:lnTo>
                    <a:pt x="2543" y="10630"/>
                  </a:lnTo>
                  <a:lnTo>
                    <a:pt x="2509" y="10516"/>
                  </a:lnTo>
                  <a:lnTo>
                    <a:pt x="2543" y="10402"/>
                  </a:lnTo>
                  <a:lnTo>
                    <a:pt x="2613" y="10317"/>
                  </a:lnTo>
                  <a:lnTo>
                    <a:pt x="2717" y="10232"/>
                  </a:lnTo>
                  <a:close/>
                  <a:moveTo>
                    <a:pt x="18743" y="12903"/>
                  </a:moveTo>
                  <a:lnTo>
                    <a:pt x="18883" y="12932"/>
                  </a:lnTo>
                  <a:lnTo>
                    <a:pt x="18987" y="12989"/>
                  </a:lnTo>
                  <a:lnTo>
                    <a:pt x="19057" y="13074"/>
                  </a:lnTo>
                  <a:lnTo>
                    <a:pt x="19091" y="13188"/>
                  </a:lnTo>
                  <a:lnTo>
                    <a:pt x="19057" y="13301"/>
                  </a:lnTo>
                  <a:lnTo>
                    <a:pt x="18987" y="13387"/>
                  </a:lnTo>
                  <a:lnTo>
                    <a:pt x="18883" y="13443"/>
                  </a:lnTo>
                  <a:lnTo>
                    <a:pt x="18743" y="13472"/>
                  </a:lnTo>
                  <a:lnTo>
                    <a:pt x="2857" y="13472"/>
                  </a:lnTo>
                  <a:lnTo>
                    <a:pt x="2717" y="13443"/>
                  </a:lnTo>
                  <a:lnTo>
                    <a:pt x="2613" y="13387"/>
                  </a:lnTo>
                  <a:lnTo>
                    <a:pt x="2543" y="13301"/>
                  </a:lnTo>
                  <a:lnTo>
                    <a:pt x="2509" y="13188"/>
                  </a:lnTo>
                  <a:lnTo>
                    <a:pt x="2543" y="13074"/>
                  </a:lnTo>
                  <a:lnTo>
                    <a:pt x="2613" y="12989"/>
                  </a:lnTo>
                  <a:lnTo>
                    <a:pt x="2717" y="12932"/>
                  </a:lnTo>
                  <a:lnTo>
                    <a:pt x="2857" y="12903"/>
                  </a:lnTo>
                  <a:close/>
                  <a:moveTo>
                    <a:pt x="11775" y="15604"/>
                  </a:moveTo>
                  <a:lnTo>
                    <a:pt x="11915" y="15632"/>
                  </a:lnTo>
                  <a:lnTo>
                    <a:pt x="12019" y="15689"/>
                  </a:lnTo>
                  <a:lnTo>
                    <a:pt x="12089" y="15774"/>
                  </a:lnTo>
                  <a:lnTo>
                    <a:pt x="12124" y="15888"/>
                  </a:lnTo>
                  <a:lnTo>
                    <a:pt x="12089" y="16000"/>
                  </a:lnTo>
                  <a:lnTo>
                    <a:pt x="12019" y="16087"/>
                  </a:lnTo>
                  <a:lnTo>
                    <a:pt x="11915" y="16144"/>
                  </a:lnTo>
                  <a:lnTo>
                    <a:pt x="11775" y="16171"/>
                  </a:lnTo>
                  <a:lnTo>
                    <a:pt x="2857" y="16171"/>
                  </a:lnTo>
                  <a:lnTo>
                    <a:pt x="2717" y="16144"/>
                  </a:lnTo>
                  <a:lnTo>
                    <a:pt x="2613" y="16087"/>
                  </a:lnTo>
                  <a:lnTo>
                    <a:pt x="2543" y="16000"/>
                  </a:lnTo>
                  <a:lnTo>
                    <a:pt x="2509" y="15888"/>
                  </a:lnTo>
                  <a:lnTo>
                    <a:pt x="2543" y="15774"/>
                  </a:lnTo>
                  <a:lnTo>
                    <a:pt x="2613" y="15689"/>
                  </a:lnTo>
                  <a:lnTo>
                    <a:pt x="2717" y="15632"/>
                  </a:lnTo>
                  <a:lnTo>
                    <a:pt x="2857" y="15604"/>
                  </a:lnTo>
                  <a:close/>
                  <a:moveTo>
                    <a:pt x="906" y="0"/>
                  </a:moveTo>
                  <a:lnTo>
                    <a:pt x="698" y="57"/>
                  </a:lnTo>
                  <a:lnTo>
                    <a:pt x="488" y="142"/>
                  </a:lnTo>
                  <a:lnTo>
                    <a:pt x="314" y="256"/>
                  </a:lnTo>
                  <a:lnTo>
                    <a:pt x="175" y="398"/>
                  </a:lnTo>
                  <a:lnTo>
                    <a:pt x="106" y="540"/>
                  </a:lnTo>
                  <a:lnTo>
                    <a:pt x="36" y="711"/>
                  </a:lnTo>
                  <a:lnTo>
                    <a:pt x="0" y="910"/>
                  </a:lnTo>
                  <a:lnTo>
                    <a:pt x="0" y="20690"/>
                  </a:lnTo>
                  <a:lnTo>
                    <a:pt x="36" y="20861"/>
                  </a:lnTo>
                  <a:lnTo>
                    <a:pt x="106" y="21031"/>
                  </a:lnTo>
                  <a:lnTo>
                    <a:pt x="175" y="21173"/>
                  </a:lnTo>
                  <a:lnTo>
                    <a:pt x="314" y="21316"/>
                  </a:lnTo>
                  <a:lnTo>
                    <a:pt x="488" y="21429"/>
                  </a:lnTo>
                  <a:lnTo>
                    <a:pt x="698" y="21515"/>
                  </a:lnTo>
                  <a:lnTo>
                    <a:pt x="906" y="21571"/>
                  </a:lnTo>
                  <a:lnTo>
                    <a:pt x="1115" y="21600"/>
                  </a:lnTo>
                  <a:lnTo>
                    <a:pt x="20485" y="21600"/>
                  </a:lnTo>
                  <a:lnTo>
                    <a:pt x="20694" y="21571"/>
                  </a:lnTo>
                  <a:lnTo>
                    <a:pt x="20902" y="21515"/>
                  </a:lnTo>
                  <a:lnTo>
                    <a:pt x="21112" y="21429"/>
                  </a:lnTo>
                  <a:lnTo>
                    <a:pt x="21286" y="21316"/>
                  </a:lnTo>
                  <a:lnTo>
                    <a:pt x="21426" y="21173"/>
                  </a:lnTo>
                  <a:lnTo>
                    <a:pt x="21494" y="21031"/>
                  </a:lnTo>
                  <a:lnTo>
                    <a:pt x="21564" y="20861"/>
                  </a:lnTo>
                  <a:lnTo>
                    <a:pt x="21600" y="20690"/>
                  </a:lnTo>
                  <a:lnTo>
                    <a:pt x="21600" y="4491"/>
                  </a:lnTo>
                  <a:lnTo>
                    <a:pt x="17907" y="4491"/>
                  </a:lnTo>
                  <a:lnTo>
                    <a:pt x="17523" y="4463"/>
                  </a:lnTo>
                  <a:lnTo>
                    <a:pt x="17210" y="4377"/>
                  </a:lnTo>
                  <a:lnTo>
                    <a:pt x="16897" y="4235"/>
                  </a:lnTo>
                  <a:lnTo>
                    <a:pt x="16618" y="4036"/>
                  </a:lnTo>
                  <a:lnTo>
                    <a:pt x="16409" y="3837"/>
                  </a:lnTo>
                  <a:lnTo>
                    <a:pt x="16235" y="3582"/>
                  </a:lnTo>
                  <a:lnTo>
                    <a:pt x="16130" y="3297"/>
                  </a:lnTo>
                  <a:lnTo>
                    <a:pt x="16096" y="3013"/>
                  </a:lnTo>
                  <a:lnTo>
                    <a:pt x="16096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Shape 75"/>
            <p:cNvSpPr/>
            <p:nvPr/>
          </p:nvSpPr>
          <p:spPr>
            <a:xfrm>
              <a:off x="492813" y="-1"/>
              <a:ext cx="125503" cy="1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31"/>
                  </a:lnTo>
                  <a:lnTo>
                    <a:pt x="314" y="18467"/>
                  </a:lnTo>
                  <a:lnTo>
                    <a:pt x="782" y="19409"/>
                  </a:lnTo>
                  <a:lnTo>
                    <a:pt x="1410" y="20030"/>
                  </a:lnTo>
                  <a:lnTo>
                    <a:pt x="2191" y="20658"/>
                  </a:lnTo>
                  <a:lnTo>
                    <a:pt x="2973" y="21126"/>
                  </a:lnTo>
                  <a:lnTo>
                    <a:pt x="3915" y="21440"/>
                  </a:lnTo>
                  <a:lnTo>
                    <a:pt x="501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2" name="vektor kang maman-01.png" descr="vektor kang maman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9" y="1955441"/>
            <a:ext cx="3189786" cy="3189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ChangeAspect="1"/>
          </p:cNvPicPr>
          <p:nvPr/>
        </p:nvPicPr>
        <p:blipFill>
          <a:blip r:embed="rId2"/>
          <a:srcRect l="3572" r="3572"/>
          <a:stretch>
            <a:fillRect/>
          </a:stretch>
        </p:blipFill>
        <p:spPr>
          <a:xfrm>
            <a:off x="5473831" y="1186605"/>
            <a:ext cx="1526780" cy="246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324"/>
          <p:cNvSpPr/>
          <p:nvPr/>
        </p:nvSpPr>
        <p:spPr>
          <a:xfrm>
            <a:off x="5342399" y="700874"/>
            <a:ext cx="1789642" cy="3438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2" y="858"/>
                </a:moveTo>
                <a:lnTo>
                  <a:pt x="10941" y="884"/>
                </a:lnTo>
                <a:lnTo>
                  <a:pt x="11110" y="911"/>
                </a:lnTo>
                <a:lnTo>
                  <a:pt x="11223" y="1072"/>
                </a:lnTo>
                <a:lnTo>
                  <a:pt x="11167" y="1152"/>
                </a:lnTo>
                <a:lnTo>
                  <a:pt x="11110" y="1233"/>
                </a:lnTo>
                <a:lnTo>
                  <a:pt x="10941" y="1260"/>
                </a:lnTo>
                <a:lnTo>
                  <a:pt x="10772" y="1287"/>
                </a:lnTo>
                <a:lnTo>
                  <a:pt x="10603" y="1260"/>
                </a:lnTo>
                <a:lnTo>
                  <a:pt x="10490" y="1233"/>
                </a:lnTo>
                <a:lnTo>
                  <a:pt x="10378" y="1152"/>
                </a:lnTo>
                <a:lnTo>
                  <a:pt x="10321" y="1072"/>
                </a:lnTo>
                <a:lnTo>
                  <a:pt x="10378" y="992"/>
                </a:lnTo>
                <a:lnTo>
                  <a:pt x="10490" y="911"/>
                </a:lnTo>
                <a:lnTo>
                  <a:pt x="10603" y="884"/>
                </a:lnTo>
                <a:lnTo>
                  <a:pt x="10772" y="858"/>
                </a:lnTo>
                <a:close/>
                <a:moveTo>
                  <a:pt x="12407" y="1769"/>
                </a:moveTo>
                <a:lnTo>
                  <a:pt x="12464" y="1795"/>
                </a:lnTo>
                <a:lnTo>
                  <a:pt x="12520" y="1849"/>
                </a:lnTo>
                <a:lnTo>
                  <a:pt x="12577" y="1876"/>
                </a:lnTo>
                <a:lnTo>
                  <a:pt x="12464" y="1983"/>
                </a:lnTo>
                <a:lnTo>
                  <a:pt x="12407" y="1983"/>
                </a:lnTo>
                <a:lnTo>
                  <a:pt x="12295" y="2010"/>
                </a:lnTo>
                <a:lnTo>
                  <a:pt x="9193" y="2010"/>
                </a:lnTo>
                <a:lnTo>
                  <a:pt x="9080" y="1983"/>
                </a:lnTo>
                <a:lnTo>
                  <a:pt x="9023" y="1983"/>
                </a:lnTo>
                <a:lnTo>
                  <a:pt x="8968" y="1930"/>
                </a:lnTo>
                <a:lnTo>
                  <a:pt x="8911" y="1876"/>
                </a:lnTo>
                <a:lnTo>
                  <a:pt x="8968" y="1849"/>
                </a:lnTo>
                <a:lnTo>
                  <a:pt x="9023" y="1795"/>
                </a:lnTo>
                <a:lnTo>
                  <a:pt x="9080" y="1769"/>
                </a:lnTo>
                <a:close/>
                <a:moveTo>
                  <a:pt x="19908" y="3082"/>
                </a:moveTo>
                <a:lnTo>
                  <a:pt x="19908" y="18491"/>
                </a:lnTo>
                <a:lnTo>
                  <a:pt x="1636" y="18491"/>
                </a:lnTo>
                <a:lnTo>
                  <a:pt x="1636" y="3082"/>
                </a:lnTo>
                <a:close/>
                <a:moveTo>
                  <a:pt x="10433" y="19161"/>
                </a:moveTo>
                <a:lnTo>
                  <a:pt x="10095" y="19215"/>
                </a:lnTo>
                <a:lnTo>
                  <a:pt x="9813" y="19295"/>
                </a:lnTo>
                <a:lnTo>
                  <a:pt x="9531" y="19402"/>
                </a:lnTo>
                <a:lnTo>
                  <a:pt x="9362" y="19510"/>
                </a:lnTo>
                <a:lnTo>
                  <a:pt x="9193" y="19670"/>
                </a:lnTo>
                <a:lnTo>
                  <a:pt x="9080" y="19805"/>
                </a:lnTo>
                <a:lnTo>
                  <a:pt x="9023" y="19992"/>
                </a:lnTo>
                <a:lnTo>
                  <a:pt x="9080" y="20153"/>
                </a:lnTo>
                <a:lnTo>
                  <a:pt x="9193" y="20313"/>
                </a:lnTo>
                <a:lnTo>
                  <a:pt x="9362" y="20448"/>
                </a:lnTo>
                <a:lnTo>
                  <a:pt x="9531" y="20555"/>
                </a:lnTo>
                <a:lnTo>
                  <a:pt x="9813" y="20662"/>
                </a:lnTo>
                <a:lnTo>
                  <a:pt x="10095" y="20743"/>
                </a:lnTo>
                <a:lnTo>
                  <a:pt x="10433" y="20796"/>
                </a:lnTo>
                <a:lnTo>
                  <a:pt x="10772" y="20823"/>
                </a:lnTo>
                <a:lnTo>
                  <a:pt x="11110" y="20796"/>
                </a:lnTo>
                <a:lnTo>
                  <a:pt x="11448" y="20743"/>
                </a:lnTo>
                <a:lnTo>
                  <a:pt x="11731" y="20662"/>
                </a:lnTo>
                <a:lnTo>
                  <a:pt x="12013" y="20555"/>
                </a:lnTo>
                <a:lnTo>
                  <a:pt x="12239" y="20448"/>
                </a:lnTo>
                <a:lnTo>
                  <a:pt x="12407" y="20313"/>
                </a:lnTo>
                <a:lnTo>
                  <a:pt x="12520" y="19992"/>
                </a:lnTo>
                <a:lnTo>
                  <a:pt x="12464" y="19805"/>
                </a:lnTo>
                <a:lnTo>
                  <a:pt x="12407" y="19670"/>
                </a:lnTo>
                <a:lnTo>
                  <a:pt x="12239" y="19510"/>
                </a:lnTo>
                <a:lnTo>
                  <a:pt x="12013" y="19402"/>
                </a:lnTo>
                <a:lnTo>
                  <a:pt x="11731" y="19295"/>
                </a:lnTo>
                <a:lnTo>
                  <a:pt x="11448" y="19215"/>
                </a:lnTo>
                <a:lnTo>
                  <a:pt x="11110" y="19161"/>
                </a:lnTo>
                <a:close/>
                <a:moveTo>
                  <a:pt x="10772" y="19081"/>
                </a:moveTo>
                <a:lnTo>
                  <a:pt x="11167" y="19108"/>
                </a:lnTo>
                <a:lnTo>
                  <a:pt x="11505" y="19161"/>
                </a:lnTo>
                <a:lnTo>
                  <a:pt x="11844" y="19242"/>
                </a:lnTo>
                <a:lnTo>
                  <a:pt x="12126" y="19349"/>
                </a:lnTo>
                <a:lnTo>
                  <a:pt x="12351" y="19483"/>
                </a:lnTo>
                <a:lnTo>
                  <a:pt x="12520" y="19643"/>
                </a:lnTo>
                <a:lnTo>
                  <a:pt x="12633" y="19805"/>
                </a:lnTo>
                <a:lnTo>
                  <a:pt x="12690" y="19992"/>
                </a:lnTo>
                <a:lnTo>
                  <a:pt x="12633" y="20153"/>
                </a:lnTo>
                <a:lnTo>
                  <a:pt x="12520" y="20340"/>
                </a:lnTo>
                <a:lnTo>
                  <a:pt x="12351" y="20474"/>
                </a:lnTo>
                <a:lnTo>
                  <a:pt x="12126" y="20608"/>
                </a:lnTo>
                <a:lnTo>
                  <a:pt x="11844" y="20716"/>
                </a:lnTo>
                <a:lnTo>
                  <a:pt x="11505" y="20796"/>
                </a:lnTo>
                <a:lnTo>
                  <a:pt x="11167" y="20850"/>
                </a:lnTo>
                <a:lnTo>
                  <a:pt x="10772" y="20876"/>
                </a:lnTo>
                <a:lnTo>
                  <a:pt x="10433" y="20850"/>
                </a:lnTo>
                <a:lnTo>
                  <a:pt x="10039" y="20796"/>
                </a:lnTo>
                <a:lnTo>
                  <a:pt x="9757" y="20716"/>
                </a:lnTo>
                <a:lnTo>
                  <a:pt x="9474" y="20608"/>
                </a:lnTo>
                <a:lnTo>
                  <a:pt x="9249" y="20474"/>
                </a:lnTo>
                <a:lnTo>
                  <a:pt x="9080" y="20340"/>
                </a:lnTo>
                <a:lnTo>
                  <a:pt x="8968" y="20153"/>
                </a:lnTo>
                <a:lnTo>
                  <a:pt x="8911" y="19992"/>
                </a:lnTo>
                <a:lnTo>
                  <a:pt x="8968" y="19805"/>
                </a:lnTo>
                <a:lnTo>
                  <a:pt x="9080" y="19643"/>
                </a:lnTo>
                <a:lnTo>
                  <a:pt x="9249" y="19483"/>
                </a:lnTo>
                <a:lnTo>
                  <a:pt x="9474" y="19349"/>
                </a:lnTo>
                <a:lnTo>
                  <a:pt x="9757" y="19242"/>
                </a:lnTo>
                <a:lnTo>
                  <a:pt x="10039" y="19161"/>
                </a:lnTo>
                <a:lnTo>
                  <a:pt x="10433" y="19108"/>
                </a:lnTo>
                <a:lnTo>
                  <a:pt x="10772" y="19081"/>
                </a:lnTo>
                <a:close/>
                <a:moveTo>
                  <a:pt x="3272" y="268"/>
                </a:moveTo>
                <a:lnTo>
                  <a:pt x="2708" y="295"/>
                </a:lnTo>
                <a:lnTo>
                  <a:pt x="2200" y="375"/>
                </a:lnTo>
                <a:lnTo>
                  <a:pt x="1749" y="482"/>
                </a:lnTo>
                <a:lnTo>
                  <a:pt x="1354" y="643"/>
                </a:lnTo>
                <a:lnTo>
                  <a:pt x="1072" y="831"/>
                </a:lnTo>
                <a:lnTo>
                  <a:pt x="790" y="1045"/>
                </a:lnTo>
                <a:lnTo>
                  <a:pt x="621" y="1287"/>
                </a:lnTo>
                <a:lnTo>
                  <a:pt x="621" y="20287"/>
                </a:lnTo>
                <a:lnTo>
                  <a:pt x="790" y="20528"/>
                </a:lnTo>
                <a:lnTo>
                  <a:pt x="1072" y="20743"/>
                </a:lnTo>
                <a:lnTo>
                  <a:pt x="1354" y="20930"/>
                </a:lnTo>
                <a:lnTo>
                  <a:pt x="1749" y="21091"/>
                </a:lnTo>
                <a:lnTo>
                  <a:pt x="2200" y="21198"/>
                </a:lnTo>
                <a:lnTo>
                  <a:pt x="2708" y="21278"/>
                </a:lnTo>
                <a:lnTo>
                  <a:pt x="3272" y="21305"/>
                </a:lnTo>
                <a:lnTo>
                  <a:pt x="18329" y="21305"/>
                </a:lnTo>
                <a:lnTo>
                  <a:pt x="18893" y="21278"/>
                </a:lnTo>
                <a:lnTo>
                  <a:pt x="19401" y="21198"/>
                </a:lnTo>
                <a:lnTo>
                  <a:pt x="19852" y="21091"/>
                </a:lnTo>
                <a:lnTo>
                  <a:pt x="20247" y="20930"/>
                </a:lnTo>
                <a:lnTo>
                  <a:pt x="20528" y="20743"/>
                </a:lnTo>
                <a:lnTo>
                  <a:pt x="20811" y="20528"/>
                </a:lnTo>
                <a:lnTo>
                  <a:pt x="20979" y="20287"/>
                </a:lnTo>
                <a:lnTo>
                  <a:pt x="21036" y="20046"/>
                </a:lnTo>
                <a:lnTo>
                  <a:pt x="21036" y="1528"/>
                </a:lnTo>
                <a:lnTo>
                  <a:pt x="20979" y="1287"/>
                </a:lnTo>
                <a:lnTo>
                  <a:pt x="20811" y="1045"/>
                </a:lnTo>
                <a:lnTo>
                  <a:pt x="20528" y="831"/>
                </a:lnTo>
                <a:lnTo>
                  <a:pt x="20247" y="643"/>
                </a:lnTo>
                <a:lnTo>
                  <a:pt x="19852" y="482"/>
                </a:lnTo>
                <a:lnTo>
                  <a:pt x="19401" y="375"/>
                </a:lnTo>
                <a:lnTo>
                  <a:pt x="18893" y="295"/>
                </a:lnTo>
                <a:lnTo>
                  <a:pt x="18329" y="268"/>
                </a:lnTo>
                <a:close/>
                <a:moveTo>
                  <a:pt x="18329" y="214"/>
                </a:moveTo>
                <a:lnTo>
                  <a:pt x="18893" y="241"/>
                </a:lnTo>
                <a:lnTo>
                  <a:pt x="19457" y="322"/>
                </a:lnTo>
                <a:lnTo>
                  <a:pt x="19908" y="429"/>
                </a:lnTo>
                <a:lnTo>
                  <a:pt x="20303" y="590"/>
                </a:lnTo>
                <a:lnTo>
                  <a:pt x="20641" y="804"/>
                </a:lnTo>
                <a:lnTo>
                  <a:pt x="20923" y="1019"/>
                </a:lnTo>
                <a:lnTo>
                  <a:pt x="21092" y="1260"/>
                </a:lnTo>
                <a:lnTo>
                  <a:pt x="21149" y="1528"/>
                </a:lnTo>
                <a:lnTo>
                  <a:pt x="21149" y="20046"/>
                </a:lnTo>
                <a:lnTo>
                  <a:pt x="21092" y="20313"/>
                </a:lnTo>
                <a:lnTo>
                  <a:pt x="20923" y="20555"/>
                </a:lnTo>
                <a:lnTo>
                  <a:pt x="20641" y="20796"/>
                </a:lnTo>
                <a:lnTo>
                  <a:pt x="20303" y="20983"/>
                </a:lnTo>
                <a:lnTo>
                  <a:pt x="19908" y="21144"/>
                </a:lnTo>
                <a:lnTo>
                  <a:pt x="19457" y="21278"/>
                </a:lnTo>
                <a:lnTo>
                  <a:pt x="18893" y="21359"/>
                </a:lnTo>
                <a:lnTo>
                  <a:pt x="18329" y="21386"/>
                </a:lnTo>
                <a:lnTo>
                  <a:pt x="3272" y="21386"/>
                </a:lnTo>
                <a:lnTo>
                  <a:pt x="2708" y="21359"/>
                </a:lnTo>
                <a:lnTo>
                  <a:pt x="2143" y="21278"/>
                </a:lnTo>
                <a:lnTo>
                  <a:pt x="1692" y="21144"/>
                </a:lnTo>
                <a:lnTo>
                  <a:pt x="1298" y="20983"/>
                </a:lnTo>
                <a:lnTo>
                  <a:pt x="959" y="20796"/>
                </a:lnTo>
                <a:lnTo>
                  <a:pt x="677" y="20555"/>
                </a:lnTo>
                <a:lnTo>
                  <a:pt x="508" y="20313"/>
                </a:lnTo>
                <a:lnTo>
                  <a:pt x="451" y="20046"/>
                </a:lnTo>
                <a:lnTo>
                  <a:pt x="451" y="1528"/>
                </a:lnTo>
                <a:lnTo>
                  <a:pt x="508" y="1260"/>
                </a:lnTo>
                <a:lnTo>
                  <a:pt x="677" y="1019"/>
                </a:lnTo>
                <a:lnTo>
                  <a:pt x="959" y="804"/>
                </a:lnTo>
                <a:lnTo>
                  <a:pt x="1298" y="590"/>
                </a:lnTo>
                <a:lnTo>
                  <a:pt x="1692" y="429"/>
                </a:lnTo>
                <a:lnTo>
                  <a:pt x="2143" y="322"/>
                </a:lnTo>
                <a:lnTo>
                  <a:pt x="2708" y="241"/>
                </a:lnTo>
                <a:lnTo>
                  <a:pt x="3272" y="214"/>
                </a:lnTo>
                <a:close/>
                <a:moveTo>
                  <a:pt x="3272" y="0"/>
                </a:moveTo>
                <a:lnTo>
                  <a:pt x="2595" y="27"/>
                </a:lnTo>
                <a:lnTo>
                  <a:pt x="2030" y="107"/>
                </a:lnTo>
                <a:lnTo>
                  <a:pt x="1466" y="241"/>
                </a:lnTo>
                <a:lnTo>
                  <a:pt x="959" y="456"/>
                </a:lnTo>
                <a:lnTo>
                  <a:pt x="564" y="670"/>
                </a:lnTo>
                <a:lnTo>
                  <a:pt x="226" y="938"/>
                </a:lnTo>
                <a:lnTo>
                  <a:pt x="56" y="1233"/>
                </a:lnTo>
                <a:lnTo>
                  <a:pt x="0" y="1528"/>
                </a:lnTo>
                <a:lnTo>
                  <a:pt x="0" y="20046"/>
                </a:lnTo>
                <a:lnTo>
                  <a:pt x="56" y="20340"/>
                </a:lnTo>
                <a:lnTo>
                  <a:pt x="226" y="20635"/>
                </a:lnTo>
                <a:lnTo>
                  <a:pt x="564" y="20903"/>
                </a:lnTo>
                <a:lnTo>
                  <a:pt x="959" y="21144"/>
                </a:lnTo>
                <a:lnTo>
                  <a:pt x="1466" y="21332"/>
                </a:lnTo>
                <a:lnTo>
                  <a:pt x="2030" y="21466"/>
                </a:lnTo>
                <a:lnTo>
                  <a:pt x="2595" y="21573"/>
                </a:lnTo>
                <a:lnTo>
                  <a:pt x="3272" y="21600"/>
                </a:lnTo>
                <a:lnTo>
                  <a:pt x="18329" y="21600"/>
                </a:lnTo>
                <a:lnTo>
                  <a:pt x="19005" y="21573"/>
                </a:lnTo>
                <a:lnTo>
                  <a:pt x="19570" y="21466"/>
                </a:lnTo>
                <a:lnTo>
                  <a:pt x="20134" y="21332"/>
                </a:lnTo>
                <a:lnTo>
                  <a:pt x="20641" y="21144"/>
                </a:lnTo>
                <a:lnTo>
                  <a:pt x="21036" y="20903"/>
                </a:lnTo>
                <a:lnTo>
                  <a:pt x="21374" y="20635"/>
                </a:lnTo>
                <a:lnTo>
                  <a:pt x="21544" y="20340"/>
                </a:lnTo>
                <a:lnTo>
                  <a:pt x="21600" y="20046"/>
                </a:lnTo>
                <a:lnTo>
                  <a:pt x="21600" y="1528"/>
                </a:lnTo>
                <a:lnTo>
                  <a:pt x="21544" y="1233"/>
                </a:lnTo>
                <a:lnTo>
                  <a:pt x="21374" y="938"/>
                </a:lnTo>
                <a:lnTo>
                  <a:pt x="21036" y="670"/>
                </a:lnTo>
                <a:lnTo>
                  <a:pt x="20641" y="456"/>
                </a:lnTo>
                <a:lnTo>
                  <a:pt x="20134" y="241"/>
                </a:lnTo>
                <a:lnTo>
                  <a:pt x="19570" y="107"/>
                </a:lnTo>
                <a:lnTo>
                  <a:pt x="19005" y="27"/>
                </a:lnTo>
                <a:lnTo>
                  <a:pt x="1832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43434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3" name="Shape 326"/>
          <p:cNvSpPr txBox="1">
            <a:spLocks noGrp="1"/>
          </p:cNvSpPr>
          <p:nvPr>
            <p:ph type="sldNum" sz="quarter" idx="2"/>
          </p:nvPr>
        </p:nvSpPr>
        <p:spPr>
          <a:xfrm>
            <a:off x="8677910" y="4680225"/>
            <a:ext cx="39268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64" name="Shape 327"/>
          <p:cNvSpPr txBox="1">
            <a:spLocks noGrp="1"/>
          </p:cNvSpPr>
          <p:nvPr>
            <p:ph type="body" sz="half" idx="4294967295"/>
          </p:nvPr>
        </p:nvSpPr>
        <p:spPr>
          <a:xfrm>
            <a:off x="1353174" y="384349"/>
            <a:ext cx="2520901" cy="43860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buSzTx/>
              <a:buNone/>
              <a:defRPr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>
                <a:solidFill>
                  <a:srgbClr val="666666"/>
                </a:solidFill>
              </a:rPr>
              <a:t>Katanya</a:t>
            </a:r>
          </a:p>
          <a:p>
            <a:pPr>
              <a:spcBef>
                <a:spcPts val="0"/>
              </a:spcBef>
              <a:buSzTx/>
              <a:buNone/>
              <a:defRPr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t>Versus </a:t>
            </a:r>
            <a:r>
              <a:rPr>
                <a:solidFill>
                  <a:srgbClr val="666666"/>
                </a:solidFill>
              </a:rPr>
              <a:t>Nyatanya</a:t>
            </a:r>
          </a:p>
        </p:txBody>
      </p:sp>
      <p:grpSp>
        <p:nvGrpSpPr>
          <p:cNvPr id="269" name="Shape 328"/>
          <p:cNvGrpSpPr/>
          <p:nvPr/>
        </p:nvGrpSpPr>
        <p:grpSpPr>
          <a:xfrm>
            <a:off x="7864657" y="371226"/>
            <a:ext cx="896215" cy="896214"/>
            <a:chOff x="0" y="50"/>
            <a:chExt cx="896213" cy="896213"/>
          </a:xfrm>
        </p:grpSpPr>
        <p:sp>
          <p:nvSpPr>
            <p:cNvPr id="265" name="Shape 329"/>
            <p:cNvSpPr/>
            <p:nvPr/>
          </p:nvSpPr>
          <p:spPr>
            <a:xfrm>
              <a:off x="0" y="50"/>
              <a:ext cx="896214" cy="89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48" y="3303"/>
                  </a:moveTo>
                  <a:lnTo>
                    <a:pt x="16185" y="3332"/>
                  </a:lnTo>
                  <a:lnTo>
                    <a:pt x="16453" y="3391"/>
                  </a:lnTo>
                  <a:lnTo>
                    <a:pt x="16692" y="3480"/>
                  </a:lnTo>
                  <a:lnTo>
                    <a:pt x="16900" y="3600"/>
                  </a:lnTo>
                  <a:lnTo>
                    <a:pt x="17138" y="3719"/>
                  </a:lnTo>
                  <a:lnTo>
                    <a:pt x="17346" y="3868"/>
                  </a:lnTo>
                  <a:lnTo>
                    <a:pt x="17554" y="4047"/>
                  </a:lnTo>
                  <a:lnTo>
                    <a:pt x="17732" y="4254"/>
                  </a:lnTo>
                  <a:lnTo>
                    <a:pt x="17882" y="4462"/>
                  </a:lnTo>
                  <a:lnTo>
                    <a:pt x="18000" y="4701"/>
                  </a:lnTo>
                  <a:lnTo>
                    <a:pt x="18120" y="4909"/>
                  </a:lnTo>
                  <a:lnTo>
                    <a:pt x="18209" y="5147"/>
                  </a:lnTo>
                  <a:lnTo>
                    <a:pt x="18268" y="5415"/>
                  </a:lnTo>
                  <a:lnTo>
                    <a:pt x="18299" y="5652"/>
                  </a:lnTo>
                  <a:lnTo>
                    <a:pt x="18299" y="6159"/>
                  </a:lnTo>
                  <a:lnTo>
                    <a:pt x="18268" y="6397"/>
                  </a:lnTo>
                  <a:lnTo>
                    <a:pt x="18209" y="6665"/>
                  </a:lnTo>
                  <a:lnTo>
                    <a:pt x="18120" y="6902"/>
                  </a:lnTo>
                  <a:lnTo>
                    <a:pt x="18000" y="7111"/>
                  </a:lnTo>
                  <a:lnTo>
                    <a:pt x="17882" y="7348"/>
                  </a:lnTo>
                  <a:lnTo>
                    <a:pt x="17732" y="7557"/>
                  </a:lnTo>
                  <a:lnTo>
                    <a:pt x="17554" y="7765"/>
                  </a:lnTo>
                  <a:lnTo>
                    <a:pt x="16364" y="8926"/>
                  </a:lnTo>
                  <a:lnTo>
                    <a:pt x="16216" y="9045"/>
                  </a:lnTo>
                  <a:lnTo>
                    <a:pt x="16067" y="9134"/>
                  </a:lnTo>
                  <a:lnTo>
                    <a:pt x="15888" y="9194"/>
                  </a:lnTo>
                  <a:lnTo>
                    <a:pt x="15680" y="9223"/>
                  </a:lnTo>
                  <a:lnTo>
                    <a:pt x="15502" y="9194"/>
                  </a:lnTo>
                  <a:lnTo>
                    <a:pt x="15323" y="9134"/>
                  </a:lnTo>
                  <a:lnTo>
                    <a:pt x="15174" y="9045"/>
                  </a:lnTo>
                  <a:lnTo>
                    <a:pt x="15025" y="8926"/>
                  </a:lnTo>
                  <a:lnTo>
                    <a:pt x="12675" y="6575"/>
                  </a:lnTo>
                  <a:lnTo>
                    <a:pt x="12556" y="6426"/>
                  </a:lnTo>
                  <a:lnTo>
                    <a:pt x="12467" y="6277"/>
                  </a:lnTo>
                  <a:lnTo>
                    <a:pt x="12407" y="6100"/>
                  </a:lnTo>
                  <a:lnTo>
                    <a:pt x="12377" y="5920"/>
                  </a:lnTo>
                  <a:lnTo>
                    <a:pt x="12407" y="5712"/>
                  </a:lnTo>
                  <a:lnTo>
                    <a:pt x="12467" y="5534"/>
                  </a:lnTo>
                  <a:lnTo>
                    <a:pt x="12556" y="5386"/>
                  </a:lnTo>
                  <a:lnTo>
                    <a:pt x="12675" y="5236"/>
                  </a:lnTo>
                  <a:lnTo>
                    <a:pt x="13835" y="4047"/>
                  </a:lnTo>
                  <a:lnTo>
                    <a:pt x="14043" y="3868"/>
                  </a:lnTo>
                  <a:lnTo>
                    <a:pt x="14252" y="3719"/>
                  </a:lnTo>
                  <a:lnTo>
                    <a:pt x="14489" y="3600"/>
                  </a:lnTo>
                  <a:lnTo>
                    <a:pt x="14698" y="3480"/>
                  </a:lnTo>
                  <a:lnTo>
                    <a:pt x="14936" y="3391"/>
                  </a:lnTo>
                  <a:lnTo>
                    <a:pt x="15204" y="3332"/>
                  </a:lnTo>
                  <a:lnTo>
                    <a:pt x="15442" y="3303"/>
                  </a:lnTo>
                  <a:close/>
                  <a:moveTo>
                    <a:pt x="10205" y="10801"/>
                  </a:moveTo>
                  <a:lnTo>
                    <a:pt x="10324" y="10830"/>
                  </a:lnTo>
                  <a:lnTo>
                    <a:pt x="10413" y="10859"/>
                  </a:lnTo>
                  <a:lnTo>
                    <a:pt x="10533" y="10919"/>
                  </a:lnTo>
                  <a:lnTo>
                    <a:pt x="10622" y="10978"/>
                  </a:lnTo>
                  <a:lnTo>
                    <a:pt x="10681" y="11067"/>
                  </a:lnTo>
                  <a:lnTo>
                    <a:pt x="10741" y="11187"/>
                  </a:lnTo>
                  <a:lnTo>
                    <a:pt x="10770" y="11276"/>
                  </a:lnTo>
                  <a:lnTo>
                    <a:pt x="10801" y="11395"/>
                  </a:lnTo>
                  <a:lnTo>
                    <a:pt x="10770" y="11514"/>
                  </a:lnTo>
                  <a:lnTo>
                    <a:pt x="10741" y="11633"/>
                  </a:lnTo>
                  <a:lnTo>
                    <a:pt x="10681" y="11723"/>
                  </a:lnTo>
                  <a:lnTo>
                    <a:pt x="10622" y="11812"/>
                  </a:lnTo>
                  <a:lnTo>
                    <a:pt x="7438" y="14995"/>
                  </a:lnTo>
                  <a:lnTo>
                    <a:pt x="7349" y="15055"/>
                  </a:lnTo>
                  <a:lnTo>
                    <a:pt x="7230" y="15084"/>
                  </a:lnTo>
                  <a:lnTo>
                    <a:pt x="6992" y="15084"/>
                  </a:lnTo>
                  <a:lnTo>
                    <a:pt x="6873" y="15055"/>
                  </a:lnTo>
                  <a:lnTo>
                    <a:pt x="6784" y="14995"/>
                  </a:lnTo>
                  <a:lnTo>
                    <a:pt x="6695" y="14906"/>
                  </a:lnTo>
                  <a:lnTo>
                    <a:pt x="6605" y="14817"/>
                  </a:lnTo>
                  <a:lnTo>
                    <a:pt x="6545" y="14727"/>
                  </a:lnTo>
                  <a:lnTo>
                    <a:pt x="6516" y="14609"/>
                  </a:lnTo>
                  <a:lnTo>
                    <a:pt x="6516" y="14370"/>
                  </a:lnTo>
                  <a:lnTo>
                    <a:pt x="6545" y="14252"/>
                  </a:lnTo>
                  <a:lnTo>
                    <a:pt x="6605" y="14162"/>
                  </a:lnTo>
                  <a:lnTo>
                    <a:pt x="6695" y="14073"/>
                  </a:lnTo>
                  <a:lnTo>
                    <a:pt x="9789" y="10978"/>
                  </a:lnTo>
                  <a:lnTo>
                    <a:pt x="9967" y="10859"/>
                  </a:lnTo>
                  <a:lnTo>
                    <a:pt x="10087" y="10830"/>
                  </a:lnTo>
                  <a:lnTo>
                    <a:pt x="10205" y="10801"/>
                  </a:lnTo>
                  <a:close/>
                  <a:moveTo>
                    <a:pt x="18060" y="0"/>
                  </a:moveTo>
                  <a:lnTo>
                    <a:pt x="17406" y="29"/>
                  </a:lnTo>
                  <a:lnTo>
                    <a:pt x="16752" y="60"/>
                  </a:lnTo>
                  <a:lnTo>
                    <a:pt x="16096" y="149"/>
                  </a:lnTo>
                  <a:lnTo>
                    <a:pt x="15442" y="297"/>
                  </a:lnTo>
                  <a:lnTo>
                    <a:pt x="14817" y="446"/>
                  </a:lnTo>
                  <a:lnTo>
                    <a:pt x="14223" y="654"/>
                  </a:lnTo>
                  <a:lnTo>
                    <a:pt x="13687" y="922"/>
                  </a:lnTo>
                  <a:lnTo>
                    <a:pt x="13419" y="1042"/>
                  </a:lnTo>
                  <a:lnTo>
                    <a:pt x="13210" y="1219"/>
                  </a:lnTo>
                  <a:lnTo>
                    <a:pt x="12973" y="1368"/>
                  </a:lnTo>
                  <a:lnTo>
                    <a:pt x="6754" y="7587"/>
                  </a:lnTo>
                  <a:lnTo>
                    <a:pt x="476" y="7587"/>
                  </a:lnTo>
                  <a:lnTo>
                    <a:pt x="298" y="7616"/>
                  </a:lnTo>
                  <a:lnTo>
                    <a:pt x="179" y="7647"/>
                  </a:lnTo>
                  <a:lnTo>
                    <a:pt x="60" y="7706"/>
                  </a:lnTo>
                  <a:lnTo>
                    <a:pt x="0" y="7795"/>
                  </a:lnTo>
                  <a:lnTo>
                    <a:pt x="0" y="7884"/>
                  </a:lnTo>
                  <a:lnTo>
                    <a:pt x="30" y="8004"/>
                  </a:lnTo>
                  <a:lnTo>
                    <a:pt x="90" y="8122"/>
                  </a:lnTo>
                  <a:lnTo>
                    <a:pt x="208" y="8272"/>
                  </a:lnTo>
                  <a:lnTo>
                    <a:pt x="3154" y="11187"/>
                  </a:lnTo>
                  <a:lnTo>
                    <a:pt x="2768" y="11574"/>
                  </a:lnTo>
                  <a:lnTo>
                    <a:pt x="1161" y="11871"/>
                  </a:lnTo>
                  <a:lnTo>
                    <a:pt x="982" y="11931"/>
                  </a:lnTo>
                  <a:lnTo>
                    <a:pt x="833" y="11990"/>
                  </a:lnTo>
                  <a:lnTo>
                    <a:pt x="744" y="12109"/>
                  </a:lnTo>
                  <a:lnTo>
                    <a:pt x="685" y="12198"/>
                  </a:lnTo>
                  <a:lnTo>
                    <a:pt x="685" y="12317"/>
                  </a:lnTo>
                  <a:lnTo>
                    <a:pt x="714" y="12466"/>
                  </a:lnTo>
                  <a:lnTo>
                    <a:pt x="774" y="12585"/>
                  </a:lnTo>
                  <a:lnTo>
                    <a:pt x="893" y="12734"/>
                  </a:lnTo>
                  <a:lnTo>
                    <a:pt x="8866" y="20707"/>
                  </a:lnTo>
                  <a:lnTo>
                    <a:pt x="9016" y="20826"/>
                  </a:lnTo>
                  <a:lnTo>
                    <a:pt x="9134" y="20886"/>
                  </a:lnTo>
                  <a:lnTo>
                    <a:pt x="9283" y="20915"/>
                  </a:lnTo>
                  <a:lnTo>
                    <a:pt x="9402" y="20915"/>
                  </a:lnTo>
                  <a:lnTo>
                    <a:pt x="9491" y="20857"/>
                  </a:lnTo>
                  <a:lnTo>
                    <a:pt x="9610" y="20767"/>
                  </a:lnTo>
                  <a:lnTo>
                    <a:pt x="9670" y="20618"/>
                  </a:lnTo>
                  <a:lnTo>
                    <a:pt x="9730" y="20440"/>
                  </a:lnTo>
                  <a:lnTo>
                    <a:pt x="10027" y="18833"/>
                  </a:lnTo>
                  <a:lnTo>
                    <a:pt x="10413" y="18446"/>
                  </a:lnTo>
                  <a:lnTo>
                    <a:pt x="13330" y="21392"/>
                  </a:lnTo>
                  <a:lnTo>
                    <a:pt x="13478" y="21511"/>
                  </a:lnTo>
                  <a:lnTo>
                    <a:pt x="13598" y="21571"/>
                  </a:lnTo>
                  <a:lnTo>
                    <a:pt x="13716" y="21600"/>
                  </a:lnTo>
                  <a:lnTo>
                    <a:pt x="13806" y="21600"/>
                  </a:lnTo>
                  <a:lnTo>
                    <a:pt x="13895" y="21540"/>
                  </a:lnTo>
                  <a:lnTo>
                    <a:pt x="13955" y="21422"/>
                  </a:lnTo>
                  <a:lnTo>
                    <a:pt x="13984" y="21303"/>
                  </a:lnTo>
                  <a:lnTo>
                    <a:pt x="14014" y="21124"/>
                  </a:lnTo>
                  <a:lnTo>
                    <a:pt x="14014" y="14846"/>
                  </a:lnTo>
                  <a:lnTo>
                    <a:pt x="20053" y="8806"/>
                  </a:lnTo>
                  <a:lnTo>
                    <a:pt x="20232" y="8629"/>
                  </a:lnTo>
                  <a:lnTo>
                    <a:pt x="20381" y="8390"/>
                  </a:lnTo>
                  <a:lnTo>
                    <a:pt x="20560" y="8152"/>
                  </a:lnTo>
                  <a:lnTo>
                    <a:pt x="20678" y="7915"/>
                  </a:lnTo>
                  <a:lnTo>
                    <a:pt x="20946" y="7379"/>
                  </a:lnTo>
                  <a:lnTo>
                    <a:pt x="21154" y="6783"/>
                  </a:lnTo>
                  <a:lnTo>
                    <a:pt x="21303" y="6159"/>
                  </a:lnTo>
                  <a:lnTo>
                    <a:pt x="21451" y="5504"/>
                  </a:lnTo>
                  <a:lnTo>
                    <a:pt x="21542" y="4850"/>
                  </a:lnTo>
                  <a:lnTo>
                    <a:pt x="21571" y="4195"/>
                  </a:lnTo>
                  <a:lnTo>
                    <a:pt x="21600" y="3540"/>
                  </a:lnTo>
                  <a:lnTo>
                    <a:pt x="21600" y="2946"/>
                  </a:lnTo>
                  <a:lnTo>
                    <a:pt x="21571" y="2380"/>
                  </a:lnTo>
                  <a:lnTo>
                    <a:pt x="21511" y="1844"/>
                  </a:lnTo>
                  <a:lnTo>
                    <a:pt x="21422" y="1398"/>
                  </a:lnTo>
                  <a:lnTo>
                    <a:pt x="21333" y="1011"/>
                  </a:lnTo>
                  <a:lnTo>
                    <a:pt x="21214" y="714"/>
                  </a:lnTo>
                  <a:lnTo>
                    <a:pt x="21125" y="594"/>
                  </a:lnTo>
                  <a:lnTo>
                    <a:pt x="21065" y="536"/>
                  </a:lnTo>
                  <a:lnTo>
                    <a:pt x="21006" y="476"/>
                  </a:lnTo>
                  <a:lnTo>
                    <a:pt x="20886" y="386"/>
                  </a:lnTo>
                  <a:lnTo>
                    <a:pt x="20589" y="268"/>
                  </a:lnTo>
                  <a:lnTo>
                    <a:pt x="20203" y="179"/>
                  </a:lnTo>
                  <a:lnTo>
                    <a:pt x="19756" y="89"/>
                  </a:lnTo>
                  <a:lnTo>
                    <a:pt x="19221" y="29"/>
                  </a:lnTo>
                  <a:lnTo>
                    <a:pt x="18656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Shape 330"/>
            <p:cNvSpPr/>
            <p:nvPr/>
          </p:nvSpPr>
          <p:spPr>
            <a:xfrm>
              <a:off x="54335" y="693830"/>
              <a:ext cx="148149" cy="14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8" y="0"/>
                  </a:moveTo>
                  <a:lnTo>
                    <a:pt x="13678" y="177"/>
                  </a:lnTo>
                  <a:lnTo>
                    <a:pt x="12418" y="538"/>
                  </a:lnTo>
                  <a:lnTo>
                    <a:pt x="11157" y="1076"/>
                  </a:lnTo>
                  <a:lnTo>
                    <a:pt x="10081" y="1975"/>
                  </a:lnTo>
                  <a:lnTo>
                    <a:pt x="8998" y="3596"/>
                  </a:lnTo>
                  <a:lnTo>
                    <a:pt x="7377" y="6117"/>
                  </a:lnTo>
                  <a:lnTo>
                    <a:pt x="4142" y="12779"/>
                  </a:lnTo>
                  <a:lnTo>
                    <a:pt x="1260" y="18895"/>
                  </a:lnTo>
                  <a:lnTo>
                    <a:pt x="0" y="21600"/>
                  </a:lnTo>
                  <a:lnTo>
                    <a:pt x="2697" y="20340"/>
                  </a:lnTo>
                  <a:lnTo>
                    <a:pt x="8821" y="17458"/>
                  </a:lnTo>
                  <a:lnTo>
                    <a:pt x="15476" y="14216"/>
                  </a:lnTo>
                  <a:lnTo>
                    <a:pt x="17996" y="12594"/>
                  </a:lnTo>
                  <a:lnTo>
                    <a:pt x="19618" y="11519"/>
                  </a:lnTo>
                  <a:lnTo>
                    <a:pt x="20517" y="10435"/>
                  </a:lnTo>
                  <a:lnTo>
                    <a:pt x="21055" y="9175"/>
                  </a:lnTo>
                  <a:lnTo>
                    <a:pt x="21416" y="7915"/>
                  </a:lnTo>
                  <a:lnTo>
                    <a:pt x="21600" y="6655"/>
                  </a:lnTo>
                  <a:lnTo>
                    <a:pt x="21416" y="5394"/>
                  </a:lnTo>
                  <a:lnTo>
                    <a:pt x="21055" y="4134"/>
                  </a:lnTo>
                  <a:lnTo>
                    <a:pt x="20517" y="3058"/>
                  </a:lnTo>
                  <a:lnTo>
                    <a:pt x="19618" y="1975"/>
                  </a:lnTo>
                  <a:lnTo>
                    <a:pt x="18542" y="1076"/>
                  </a:lnTo>
                  <a:lnTo>
                    <a:pt x="17458" y="538"/>
                  </a:lnTo>
                  <a:lnTo>
                    <a:pt x="16198" y="177"/>
                  </a:lnTo>
                  <a:lnTo>
                    <a:pt x="14938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Shape 331"/>
            <p:cNvSpPr/>
            <p:nvPr/>
          </p:nvSpPr>
          <p:spPr>
            <a:xfrm>
              <a:off x="169123" y="780212"/>
              <a:ext cx="95076" cy="9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7" y="0"/>
                  </a:moveTo>
                  <a:lnTo>
                    <a:pt x="11219" y="287"/>
                  </a:lnTo>
                  <a:lnTo>
                    <a:pt x="9543" y="850"/>
                  </a:lnTo>
                  <a:lnTo>
                    <a:pt x="8142" y="1688"/>
                  </a:lnTo>
                  <a:lnTo>
                    <a:pt x="6729" y="2813"/>
                  </a:lnTo>
                  <a:lnTo>
                    <a:pt x="5328" y="4490"/>
                  </a:lnTo>
                  <a:lnTo>
                    <a:pt x="4214" y="7016"/>
                  </a:lnTo>
                  <a:lnTo>
                    <a:pt x="3089" y="10105"/>
                  </a:lnTo>
                  <a:lnTo>
                    <a:pt x="1964" y="13470"/>
                  </a:lnTo>
                  <a:lnTo>
                    <a:pt x="563" y="19361"/>
                  </a:lnTo>
                  <a:lnTo>
                    <a:pt x="0" y="21600"/>
                  </a:lnTo>
                  <a:lnTo>
                    <a:pt x="2526" y="21324"/>
                  </a:lnTo>
                  <a:lnTo>
                    <a:pt x="8417" y="19636"/>
                  </a:lnTo>
                  <a:lnTo>
                    <a:pt x="11506" y="18798"/>
                  </a:lnTo>
                  <a:lnTo>
                    <a:pt x="14584" y="17673"/>
                  </a:lnTo>
                  <a:lnTo>
                    <a:pt x="17397" y="16272"/>
                  </a:lnTo>
                  <a:lnTo>
                    <a:pt x="19074" y="15146"/>
                  </a:lnTo>
                  <a:lnTo>
                    <a:pt x="20199" y="13745"/>
                  </a:lnTo>
                  <a:lnTo>
                    <a:pt x="21037" y="12069"/>
                  </a:lnTo>
                  <a:lnTo>
                    <a:pt x="21600" y="10656"/>
                  </a:lnTo>
                  <a:lnTo>
                    <a:pt x="21600" y="7292"/>
                  </a:lnTo>
                  <a:lnTo>
                    <a:pt x="21037" y="5615"/>
                  </a:lnTo>
                  <a:lnTo>
                    <a:pt x="20199" y="4214"/>
                  </a:lnTo>
                  <a:lnTo>
                    <a:pt x="19074" y="2813"/>
                  </a:lnTo>
                  <a:lnTo>
                    <a:pt x="17673" y="1688"/>
                  </a:lnTo>
                  <a:lnTo>
                    <a:pt x="16272" y="850"/>
                  </a:lnTo>
                  <a:lnTo>
                    <a:pt x="14584" y="287"/>
                  </a:lnTo>
                  <a:lnTo>
                    <a:pt x="12907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Shape 332"/>
            <p:cNvSpPr/>
            <p:nvPr/>
          </p:nvSpPr>
          <p:spPr>
            <a:xfrm>
              <a:off x="21026" y="632115"/>
              <a:ext cx="95026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8" y="0"/>
                  </a:moveTo>
                  <a:lnTo>
                    <a:pt x="9536" y="551"/>
                  </a:lnTo>
                  <a:lnTo>
                    <a:pt x="7847" y="1402"/>
                  </a:lnTo>
                  <a:lnTo>
                    <a:pt x="6446" y="2516"/>
                  </a:lnTo>
                  <a:lnTo>
                    <a:pt x="5331" y="4205"/>
                  </a:lnTo>
                  <a:lnTo>
                    <a:pt x="3918" y="7009"/>
                  </a:lnTo>
                  <a:lnTo>
                    <a:pt x="2803" y="10099"/>
                  </a:lnTo>
                  <a:lnTo>
                    <a:pt x="1953" y="13178"/>
                  </a:lnTo>
                  <a:lnTo>
                    <a:pt x="276" y="19072"/>
                  </a:lnTo>
                  <a:lnTo>
                    <a:pt x="0" y="21600"/>
                  </a:lnTo>
                  <a:lnTo>
                    <a:pt x="2240" y="21037"/>
                  </a:lnTo>
                  <a:lnTo>
                    <a:pt x="8134" y="19635"/>
                  </a:lnTo>
                  <a:lnTo>
                    <a:pt x="11501" y="18521"/>
                  </a:lnTo>
                  <a:lnTo>
                    <a:pt x="14591" y="17395"/>
                  </a:lnTo>
                  <a:lnTo>
                    <a:pt x="17108" y="16269"/>
                  </a:lnTo>
                  <a:lnTo>
                    <a:pt x="18797" y="14867"/>
                  </a:lnTo>
                  <a:lnTo>
                    <a:pt x="19923" y="13466"/>
                  </a:lnTo>
                  <a:lnTo>
                    <a:pt x="20761" y="12064"/>
                  </a:lnTo>
                  <a:lnTo>
                    <a:pt x="21324" y="10375"/>
                  </a:lnTo>
                  <a:lnTo>
                    <a:pt x="21600" y="8697"/>
                  </a:lnTo>
                  <a:lnTo>
                    <a:pt x="21324" y="7009"/>
                  </a:lnTo>
                  <a:lnTo>
                    <a:pt x="20761" y="5331"/>
                  </a:lnTo>
                  <a:lnTo>
                    <a:pt x="19923" y="3929"/>
                  </a:lnTo>
                  <a:lnTo>
                    <a:pt x="18797" y="2516"/>
                  </a:lnTo>
                  <a:lnTo>
                    <a:pt x="17395" y="1402"/>
                  </a:lnTo>
                  <a:lnTo>
                    <a:pt x="15993" y="551"/>
                  </a:lnTo>
                  <a:lnTo>
                    <a:pt x="14304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6510"/>
            </a:lvl1pPr>
          </a:lstStyle>
          <a:p>
            <a:r>
              <a:t>R= Reflecting</a:t>
            </a:r>
          </a:p>
        </p:txBody>
      </p:sp>
      <p:sp>
        <p:nvSpPr>
          <p:cNvPr id="272" name="Shape 89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start with the first set of slides</a:t>
            </a:r>
          </a:p>
        </p:txBody>
      </p:sp>
      <p:sp>
        <p:nvSpPr>
          <p:cNvPr id="273" name="Shape 90"/>
          <p:cNvSpPr txBox="1"/>
          <p:nvPr/>
        </p:nvSpPr>
        <p:spPr>
          <a:xfrm>
            <a:off x="7811324" y="-107376"/>
            <a:ext cx="960901" cy="160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0717" y="4680225"/>
            <a:ext cx="38706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22" y="638002"/>
            <a:ext cx="4635956" cy="386749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458"/>
          <p:cNvSpPr/>
          <p:nvPr/>
        </p:nvSpPr>
        <p:spPr>
          <a:xfrm>
            <a:off x="8072559" y="206402"/>
            <a:ext cx="897705" cy="807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7" y="0"/>
                </a:moveTo>
                <a:lnTo>
                  <a:pt x="9694" y="37"/>
                </a:lnTo>
                <a:lnTo>
                  <a:pt x="9140" y="108"/>
                </a:lnTo>
                <a:lnTo>
                  <a:pt x="8621" y="180"/>
                </a:lnTo>
                <a:lnTo>
                  <a:pt x="8100" y="287"/>
                </a:lnTo>
                <a:lnTo>
                  <a:pt x="7579" y="429"/>
                </a:lnTo>
                <a:lnTo>
                  <a:pt x="7092" y="609"/>
                </a:lnTo>
                <a:lnTo>
                  <a:pt x="6603" y="788"/>
                </a:lnTo>
                <a:lnTo>
                  <a:pt x="6115" y="966"/>
                </a:lnTo>
                <a:lnTo>
                  <a:pt x="5660" y="1217"/>
                </a:lnTo>
                <a:lnTo>
                  <a:pt x="5204" y="1431"/>
                </a:lnTo>
                <a:lnTo>
                  <a:pt x="4749" y="1718"/>
                </a:lnTo>
                <a:lnTo>
                  <a:pt x="4326" y="2003"/>
                </a:lnTo>
                <a:lnTo>
                  <a:pt x="3936" y="2289"/>
                </a:lnTo>
                <a:lnTo>
                  <a:pt x="3156" y="2933"/>
                </a:lnTo>
                <a:lnTo>
                  <a:pt x="2797" y="3290"/>
                </a:lnTo>
                <a:lnTo>
                  <a:pt x="2472" y="3649"/>
                </a:lnTo>
                <a:lnTo>
                  <a:pt x="2146" y="4041"/>
                </a:lnTo>
                <a:lnTo>
                  <a:pt x="1854" y="4435"/>
                </a:lnTo>
                <a:lnTo>
                  <a:pt x="1561" y="4829"/>
                </a:lnTo>
                <a:lnTo>
                  <a:pt x="1300" y="5258"/>
                </a:lnTo>
                <a:lnTo>
                  <a:pt x="1074" y="5687"/>
                </a:lnTo>
                <a:lnTo>
                  <a:pt x="846" y="6151"/>
                </a:lnTo>
                <a:lnTo>
                  <a:pt x="650" y="6617"/>
                </a:lnTo>
                <a:lnTo>
                  <a:pt x="488" y="7081"/>
                </a:lnTo>
                <a:lnTo>
                  <a:pt x="325" y="7547"/>
                </a:lnTo>
                <a:lnTo>
                  <a:pt x="228" y="8047"/>
                </a:lnTo>
                <a:lnTo>
                  <a:pt x="129" y="8548"/>
                </a:lnTo>
                <a:lnTo>
                  <a:pt x="64" y="9047"/>
                </a:lnTo>
                <a:lnTo>
                  <a:pt x="0" y="9548"/>
                </a:lnTo>
                <a:lnTo>
                  <a:pt x="0" y="10621"/>
                </a:lnTo>
                <a:lnTo>
                  <a:pt x="64" y="11194"/>
                </a:lnTo>
                <a:lnTo>
                  <a:pt x="129" y="11730"/>
                </a:lnTo>
                <a:lnTo>
                  <a:pt x="260" y="12231"/>
                </a:lnTo>
                <a:lnTo>
                  <a:pt x="390" y="12766"/>
                </a:lnTo>
                <a:lnTo>
                  <a:pt x="553" y="13267"/>
                </a:lnTo>
                <a:lnTo>
                  <a:pt x="747" y="13768"/>
                </a:lnTo>
                <a:lnTo>
                  <a:pt x="975" y="14269"/>
                </a:lnTo>
                <a:lnTo>
                  <a:pt x="1203" y="14734"/>
                </a:lnTo>
                <a:lnTo>
                  <a:pt x="1464" y="15163"/>
                </a:lnTo>
                <a:lnTo>
                  <a:pt x="1789" y="15627"/>
                </a:lnTo>
                <a:lnTo>
                  <a:pt x="2082" y="16057"/>
                </a:lnTo>
                <a:lnTo>
                  <a:pt x="2439" y="16450"/>
                </a:lnTo>
                <a:lnTo>
                  <a:pt x="2797" y="16844"/>
                </a:lnTo>
                <a:lnTo>
                  <a:pt x="3188" y="17237"/>
                </a:lnTo>
                <a:lnTo>
                  <a:pt x="3578" y="17595"/>
                </a:lnTo>
                <a:lnTo>
                  <a:pt x="3318" y="18131"/>
                </a:lnTo>
                <a:lnTo>
                  <a:pt x="3025" y="18667"/>
                </a:lnTo>
                <a:lnTo>
                  <a:pt x="2700" y="19240"/>
                </a:lnTo>
                <a:lnTo>
                  <a:pt x="2276" y="19776"/>
                </a:lnTo>
                <a:lnTo>
                  <a:pt x="1821" y="20313"/>
                </a:lnTo>
                <a:lnTo>
                  <a:pt x="1561" y="20563"/>
                </a:lnTo>
                <a:lnTo>
                  <a:pt x="1268" y="20777"/>
                </a:lnTo>
                <a:lnTo>
                  <a:pt x="975" y="20992"/>
                </a:lnTo>
                <a:lnTo>
                  <a:pt x="682" y="21206"/>
                </a:lnTo>
                <a:lnTo>
                  <a:pt x="357" y="21350"/>
                </a:lnTo>
                <a:lnTo>
                  <a:pt x="0" y="21528"/>
                </a:lnTo>
                <a:lnTo>
                  <a:pt x="163" y="21528"/>
                </a:lnTo>
                <a:lnTo>
                  <a:pt x="650" y="21600"/>
                </a:lnTo>
                <a:lnTo>
                  <a:pt x="1821" y="21600"/>
                </a:lnTo>
                <a:lnTo>
                  <a:pt x="2276" y="21565"/>
                </a:lnTo>
                <a:lnTo>
                  <a:pt x="2797" y="21457"/>
                </a:lnTo>
                <a:lnTo>
                  <a:pt x="3318" y="21350"/>
                </a:lnTo>
                <a:lnTo>
                  <a:pt x="3871" y="21171"/>
                </a:lnTo>
                <a:lnTo>
                  <a:pt x="4424" y="20956"/>
                </a:lnTo>
                <a:lnTo>
                  <a:pt x="5010" y="20670"/>
                </a:lnTo>
                <a:lnTo>
                  <a:pt x="5563" y="20313"/>
                </a:lnTo>
                <a:lnTo>
                  <a:pt x="6115" y="19919"/>
                </a:lnTo>
                <a:lnTo>
                  <a:pt x="6636" y="19383"/>
                </a:lnTo>
                <a:lnTo>
                  <a:pt x="7124" y="19562"/>
                </a:lnTo>
                <a:lnTo>
                  <a:pt x="7612" y="19740"/>
                </a:lnTo>
                <a:lnTo>
                  <a:pt x="8132" y="19847"/>
                </a:lnTo>
                <a:lnTo>
                  <a:pt x="8653" y="19954"/>
                </a:lnTo>
                <a:lnTo>
                  <a:pt x="9174" y="20063"/>
                </a:lnTo>
                <a:lnTo>
                  <a:pt x="9694" y="20134"/>
                </a:lnTo>
                <a:lnTo>
                  <a:pt x="10247" y="20169"/>
                </a:lnTo>
                <a:lnTo>
                  <a:pt x="11353" y="20169"/>
                </a:lnTo>
                <a:lnTo>
                  <a:pt x="11906" y="20134"/>
                </a:lnTo>
                <a:lnTo>
                  <a:pt x="12460" y="20063"/>
                </a:lnTo>
                <a:lnTo>
                  <a:pt x="12979" y="19954"/>
                </a:lnTo>
                <a:lnTo>
                  <a:pt x="13500" y="19847"/>
                </a:lnTo>
                <a:lnTo>
                  <a:pt x="14021" y="19705"/>
                </a:lnTo>
                <a:lnTo>
                  <a:pt x="14508" y="19562"/>
                </a:lnTo>
                <a:lnTo>
                  <a:pt x="14997" y="19383"/>
                </a:lnTo>
                <a:lnTo>
                  <a:pt x="15485" y="19168"/>
                </a:lnTo>
                <a:lnTo>
                  <a:pt x="15940" y="18954"/>
                </a:lnTo>
                <a:lnTo>
                  <a:pt x="16851" y="18453"/>
                </a:lnTo>
                <a:lnTo>
                  <a:pt x="17274" y="18166"/>
                </a:lnTo>
                <a:lnTo>
                  <a:pt x="17664" y="17881"/>
                </a:lnTo>
                <a:lnTo>
                  <a:pt x="18054" y="17559"/>
                </a:lnTo>
                <a:lnTo>
                  <a:pt x="18444" y="17202"/>
                </a:lnTo>
                <a:lnTo>
                  <a:pt x="18803" y="16879"/>
                </a:lnTo>
                <a:lnTo>
                  <a:pt x="19128" y="16486"/>
                </a:lnTo>
                <a:lnTo>
                  <a:pt x="19454" y="16128"/>
                </a:lnTo>
                <a:lnTo>
                  <a:pt x="19746" y="15736"/>
                </a:lnTo>
                <a:lnTo>
                  <a:pt x="20039" y="15305"/>
                </a:lnTo>
                <a:lnTo>
                  <a:pt x="20300" y="14876"/>
                </a:lnTo>
                <a:lnTo>
                  <a:pt x="20528" y="14447"/>
                </a:lnTo>
                <a:lnTo>
                  <a:pt x="20754" y="14018"/>
                </a:lnTo>
                <a:lnTo>
                  <a:pt x="20950" y="13554"/>
                </a:lnTo>
                <a:lnTo>
                  <a:pt x="21112" y="13089"/>
                </a:lnTo>
                <a:lnTo>
                  <a:pt x="21275" y="12588"/>
                </a:lnTo>
                <a:lnTo>
                  <a:pt x="21374" y="12124"/>
                </a:lnTo>
                <a:lnTo>
                  <a:pt x="21471" y="11623"/>
                </a:lnTo>
                <a:lnTo>
                  <a:pt x="21536" y="11122"/>
                </a:lnTo>
                <a:lnTo>
                  <a:pt x="21600" y="10586"/>
                </a:lnTo>
                <a:lnTo>
                  <a:pt x="21600" y="9548"/>
                </a:lnTo>
                <a:lnTo>
                  <a:pt x="21536" y="9047"/>
                </a:lnTo>
                <a:lnTo>
                  <a:pt x="21471" y="8548"/>
                </a:lnTo>
                <a:lnTo>
                  <a:pt x="21374" y="8047"/>
                </a:lnTo>
                <a:lnTo>
                  <a:pt x="21275" y="7547"/>
                </a:lnTo>
                <a:lnTo>
                  <a:pt x="21112" y="7081"/>
                </a:lnTo>
                <a:lnTo>
                  <a:pt x="20950" y="6617"/>
                </a:lnTo>
                <a:lnTo>
                  <a:pt x="20754" y="6151"/>
                </a:lnTo>
                <a:lnTo>
                  <a:pt x="20528" y="5687"/>
                </a:lnTo>
                <a:lnTo>
                  <a:pt x="20300" y="5258"/>
                </a:lnTo>
                <a:lnTo>
                  <a:pt x="20039" y="4829"/>
                </a:lnTo>
                <a:lnTo>
                  <a:pt x="19746" y="4435"/>
                </a:lnTo>
                <a:lnTo>
                  <a:pt x="19454" y="4041"/>
                </a:lnTo>
                <a:lnTo>
                  <a:pt x="19128" y="3649"/>
                </a:lnTo>
                <a:lnTo>
                  <a:pt x="18803" y="3290"/>
                </a:lnTo>
                <a:lnTo>
                  <a:pt x="18444" y="2933"/>
                </a:lnTo>
                <a:lnTo>
                  <a:pt x="17664" y="2289"/>
                </a:lnTo>
                <a:lnTo>
                  <a:pt x="17274" y="2003"/>
                </a:lnTo>
                <a:lnTo>
                  <a:pt x="16851" y="1718"/>
                </a:lnTo>
                <a:lnTo>
                  <a:pt x="16396" y="1431"/>
                </a:lnTo>
                <a:lnTo>
                  <a:pt x="15940" y="1217"/>
                </a:lnTo>
                <a:lnTo>
                  <a:pt x="15485" y="966"/>
                </a:lnTo>
                <a:lnTo>
                  <a:pt x="14997" y="788"/>
                </a:lnTo>
                <a:lnTo>
                  <a:pt x="14508" y="609"/>
                </a:lnTo>
                <a:lnTo>
                  <a:pt x="14021" y="429"/>
                </a:lnTo>
                <a:lnTo>
                  <a:pt x="13500" y="287"/>
                </a:lnTo>
                <a:lnTo>
                  <a:pt x="12979" y="180"/>
                </a:lnTo>
                <a:lnTo>
                  <a:pt x="12460" y="108"/>
                </a:lnTo>
                <a:lnTo>
                  <a:pt x="11906" y="37"/>
                </a:lnTo>
                <a:lnTo>
                  <a:pt x="11353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1625" y="4680225"/>
            <a:ext cx="38525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0882" y="4680225"/>
            <a:ext cx="38673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533" y="4680225"/>
            <a:ext cx="38343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286" name="Picture 4" descr="Picture 4"/>
          <p:cNvPicPr>
            <a:picLocks noChangeAspect="1"/>
          </p:cNvPicPr>
          <p:nvPr/>
        </p:nvPicPr>
        <p:blipFill>
          <a:blip r:embed="rId2"/>
          <a:srcRect l="13745" r="13745"/>
          <a:stretch>
            <a:fillRect/>
          </a:stretch>
        </p:blipFill>
        <p:spPr>
          <a:xfrm>
            <a:off x="1470122" y="-1"/>
            <a:ext cx="6630269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8406" y="4680225"/>
            <a:ext cx="39168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289" name="Picture 4" descr="Picture 4"/>
          <p:cNvPicPr>
            <a:picLocks/>
          </p:cNvPicPr>
          <p:nvPr/>
        </p:nvPicPr>
        <p:blipFill>
          <a:blip r:embed="rId2"/>
          <a:srcRect r="1852"/>
          <a:stretch>
            <a:fillRect/>
          </a:stretch>
        </p:blipFill>
        <p:spPr>
          <a:xfrm>
            <a:off x="1619051" y="2422"/>
            <a:ext cx="5905859" cy="5358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4087">
              <a:defRPr sz="4466"/>
            </a:pPr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1047" y="4680225"/>
            <a:ext cx="38640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1" y="485370"/>
            <a:ext cx="7418238" cy="4172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4087">
              <a:defRPr sz="4466"/>
            </a:pPr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8488" y="4680225"/>
            <a:ext cx="39152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3" y="595743"/>
            <a:ext cx="7073274" cy="3952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974" y="4680225"/>
            <a:ext cx="388553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80" y="1002093"/>
            <a:ext cx="5481341" cy="3139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64"/>
          <p:cNvSpPr txBox="1">
            <a:spLocks noGrp="1"/>
          </p:cNvSpPr>
          <p:nvPr>
            <p:ph type="title" idx="4294967295"/>
          </p:nvPr>
        </p:nvSpPr>
        <p:spPr>
          <a:xfrm>
            <a:off x="425257" y="1554593"/>
            <a:ext cx="4270459" cy="13800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500" b="1" i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“Membaca membuatmu mengenal dunia, .…”</a:t>
            </a:r>
          </a:p>
        </p:txBody>
      </p:sp>
      <p:sp>
        <p:nvSpPr>
          <p:cNvPr id="135" name="Shape 165"/>
          <p:cNvSpPr txBox="1">
            <a:spLocks noGrp="1"/>
          </p:cNvSpPr>
          <p:nvPr>
            <p:ph type="sldNum" sz="quarter" idx="2"/>
          </p:nvPr>
        </p:nvSpPr>
        <p:spPr>
          <a:xfrm>
            <a:off x="8729504" y="4680225"/>
            <a:ext cx="289493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6" name="Shape 164"/>
          <p:cNvSpPr txBox="1"/>
          <p:nvPr/>
        </p:nvSpPr>
        <p:spPr>
          <a:xfrm>
            <a:off x="425257" y="3018534"/>
            <a:ext cx="4270459" cy="54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>
              <a:defRPr sz="1700" b="1" i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Pramoedya Ananta Toer</a:t>
            </a:r>
          </a:p>
        </p:txBody>
      </p:sp>
      <p:grpSp>
        <p:nvGrpSpPr>
          <p:cNvPr id="142" name="Shape 530"/>
          <p:cNvGrpSpPr/>
          <p:nvPr/>
        </p:nvGrpSpPr>
        <p:grpSpPr>
          <a:xfrm>
            <a:off x="8190349" y="170915"/>
            <a:ext cx="538976" cy="878753"/>
            <a:chOff x="52" y="52"/>
            <a:chExt cx="538975" cy="878752"/>
          </a:xfrm>
        </p:grpSpPr>
        <p:sp>
          <p:nvSpPr>
            <p:cNvPr id="137" name="Shape 531"/>
            <p:cNvSpPr/>
            <p:nvPr/>
          </p:nvSpPr>
          <p:spPr>
            <a:xfrm>
              <a:off x="162278" y="743406"/>
              <a:ext cx="214577" cy="47278"/>
            </a:xfrm>
            <a:prstGeom prst="rect">
              <a:avLst/>
            </a:pr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Shape 532"/>
            <p:cNvSpPr/>
            <p:nvPr/>
          </p:nvSpPr>
          <p:spPr>
            <a:xfrm>
              <a:off x="162278" y="670608"/>
              <a:ext cx="214577" cy="47278"/>
            </a:xfrm>
            <a:prstGeom prst="rect">
              <a:avLst/>
            </a:pr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" name="Shape 533"/>
            <p:cNvSpPr/>
            <p:nvPr/>
          </p:nvSpPr>
          <p:spPr>
            <a:xfrm>
              <a:off x="162278" y="816204"/>
              <a:ext cx="214577" cy="6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086"/>
                  </a:lnTo>
                  <a:lnTo>
                    <a:pt x="126" y="5738"/>
                  </a:lnTo>
                  <a:lnTo>
                    <a:pt x="511" y="8373"/>
                  </a:lnTo>
                  <a:lnTo>
                    <a:pt x="1027" y="10574"/>
                  </a:lnTo>
                  <a:lnTo>
                    <a:pt x="1800" y="11910"/>
                  </a:lnTo>
                  <a:lnTo>
                    <a:pt x="9897" y="21149"/>
                  </a:lnTo>
                  <a:lnTo>
                    <a:pt x="10797" y="21600"/>
                  </a:lnTo>
                  <a:lnTo>
                    <a:pt x="11698" y="21149"/>
                  </a:lnTo>
                  <a:lnTo>
                    <a:pt x="19800" y="11910"/>
                  </a:lnTo>
                  <a:lnTo>
                    <a:pt x="20568" y="10574"/>
                  </a:lnTo>
                  <a:lnTo>
                    <a:pt x="21084" y="8373"/>
                  </a:lnTo>
                  <a:lnTo>
                    <a:pt x="21468" y="5738"/>
                  </a:lnTo>
                  <a:lnTo>
                    <a:pt x="21600" y="30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" name="Shape 534"/>
            <p:cNvSpPr/>
            <p:nvPr/>
          </p:nvSpPr>
          <p:spPr>
            <a:xfrm>
              <a:off x="169913" y="309129"/>
              <a:ext cx="199254" cy="33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261" y="2795"/>
                  </a:lnTo>
                  <a:lnTo>
                    <a:pt x="4847" y="2956"/>
                  </a:lnTo>
                  <a:lnTo>
                    <a:pt x="4433" y="3040"/>
                  </a:lnTo>
                  <a:lnTo>
                    <a:pt x="3878" y="2956"/>
                  </a:lnTo>
                  <a:lnTo>
                    <a:pt x="3464" y="2795"/>
                  </a:lnTo>
                  <a:lnTo>
                    <a:pt x="0" y="1069"/>
                  </a:lnTo>
                  <a:lnTo>
                    <a:pt x="7478" y="21600"/>
                  </a:lnTo>
                  <a:lnTo>
                    <a:pt x="14122" y="21600"/>
                  </a:lnTo>
                  <a:lnTo>
                    <a:pt x="21600" y="1069"/>
                  </a:lnTo>
                  <a:lnTo>
                    <a:pt x="18142" y="2795"/>
                  </a:lnTo>
                  <a:lnTo>
                    <a:pt x="17722" y="2956"/>
                  </a:lnTo>
                  <a:lnTo>
                    <a:pt x="17172" y="3040"/>
                  </a:lnTo>
                  <a:lnTo>
                    <a:pt x="16753" y="2956"/>
                  </a:lnTo>
                  <a:lnTo>
                    <a:pt x="16339" y="27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1" name="Shape 535"/>
            <p:cNvSpPr/>
            <p:nvPr/>
          </p:nvSpPr>
          <p:spPr>
            <a:xfrm>
              <a:off x="52" y="52"/>
              <a:ext cx="538976" cy="64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675" y="42"/>
                  </a:lnTo>
                  <a:lnTo>
                    <a:pt x="8650" y="170"/>
                  </a:lnTo>
                  <a:lnTo>
                    <a:pt x="7574" y="427"/>
                  </a:lnTo>
                  <a:lnTo>
                    <a:pt x="6602" y="727"/>
                  </a:lnTo>
                  <a:lnTo>
                    <a:pt x="5682" y="1112"/>
                  </a:lnTo>
                  <a:lnTo>
                    <a:pt x="4760" y="1539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9" y="3293"/>
                  </a:lnTo>
                  <a:lnTo>
                    <a:pt x="1842" y="3977"/>
                  </a:lnTo>
                  <a:lnTo>
                    <a:pt x="1331" y="4704"/>
                  </a:lnTo>
                  <a:lnTo>
                    <a:pt x="870" y="5517"/>
                  </a:lnTo>
                  <a:lnTo>
                    <a:pt x="511" y="6330"/>
                  </a:lnTo>
                  <a:lnTo>
                    <a:pt x="256" y="7186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5"/>
                  </a:lnTo>
                  <a:lnTo>
                    <a:pt x="256" y="10864"/>
                  </a:lnTo>
                  <a:lnTo>
                    <a:pt x="511" y="11720"/>
                  </a:lnTo>
                  <a:lnTo>
                    <a:pt x="870" y="12489"/>
                  </a:lnTo>
                  <a:lnTo>
                    <a:pt x="1331" y="13260"/>
                  </a:lnTo>
                  <a:lnTo>
                    <a:pt x="1792" y="13945"/>
                  </a:lnTo>
                  <a:lnTo>
                    <a:pt x="2303" y="14628"/>
                  </a:lnTo>
                  <a:lnTo>
                    <a:pt x="2867" y="15312"/>
                  </a:lnTo>
                  <a:lnTo>
                    <a:pt x="3993" y="16682"/>
                  </a:lnTo>
                  <a:lnTo>
                    <a:pt x="5015" y="18136"/>
                  </a:lnTo>
                  <a:lnTo>
                    <a:pt x="5476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1" y="21600"/>
                  </a:lnTo>
                  <a:lnTo>
                    <a:pt x="8547" y="21600"/>
                  </a:lnTo>
                  <a:lnTo>
                    <a:pt x="6807" y="14885"/>
                  </a:lnTo>
                  <a:lnTo>
                    <a:pt x="5579" y="9880"/>
                  </a:lnTo>
                  <a:lnTo>
                    <a:pt x="5579" y="9666"/>
                  </a:lnTo>
                  <a:lnTo>
                    <a:pt x="5682" y="9496"/>
                  </a:lnTo>
                  <a:lnTo>
                    <a:pt x="5835" y="9410"/>
                  </a:lnTo>
                  <a:lnTo>
                    <a:pt x="6040" y="9366"/>
                  </a:lnTo>
                  <a:lnTo>
                    <a:pt x="6193" y="9366"/>
                  </a:lnTo>
                  <a:lnTo>
                    <a:pt x="6399" y="9452"/>
                  </a:lnTo>
                  <a:lnTo>
                    <a:pt x="8446" y="10950"/>
                  </a:lnTo>
                  <a:lnTo>
                    <a:pt x="10442" y="9452"/>
                  </a:lnTo>
                  <a:lnTo>
                    <a:pt x="10647" y="9366"/>
                  </a:lnTo>
                  <a:lnTo>
                    <a:pt x="10953" y="9366"/>
                  </a:lnTo>
                  <a:lnTo>
                    <a:pt x="11158" y="9452"/>
                  </a:lnTo>
                  <a:lnTo>
                    <a:pt x="13156" y="10950"/>
                  </a:lnTo>
                  <a:lnTo>
                    <a:pt x="15201" y="9452"/>
                  </a:lnTo>
                  <a:lnTo>
                    <a:pt x="15407" y="9366"/>
                  </a:lnTo>
                  <a:lnTo>
                    <a:pt x="15560" y="9366"/>
                  </a:lnTo>
                  <a:lnTo>
                    <a:pt x="15765" y="9410"/>
                  </a:lnTo>
                  <a:lnTo>
                    <a:pt x="15918" y="9496"/>
                  </a:lnTo>
                  <a:lnTo>
                    <a:pt x="16021" y="9666"/>
                  </a:lnTo>
                  <a:lnTo>
                    <a:pt x="16021" y="9880"/>
                  </a:lnTo>
                  <a:lnTo>
                    <a:pt x="14793" y="14885"/>
                  </a:lnTo>
                  <a:lnTo>
                    <a:pt x="13053" y="21600"/>
                  </a:lnTo>
                  <a:lnTo>
                    <a:pt x="15101" y="21600"/>
                  </a:lnTo>
                  <a:lnTo>
                    <a:pt x="15356" y="20659"/>
                  </a:lnTo>
                  <a:lnTo>
                    <a:pt x="15715" y="19761"/>
                  </a:lnTo>
                  <a:lnTo>
                    <a:pt x="16124" y="18906"/>
                  </a:lnTo>
                  <a:lnTo>
                    <a:pt x="16585" y="18136"/>
                  </a:lnTo>
                  <a:lnTo>
                    <a:pt x="17607" y="16682"/>
                  </a:lnTo>
                  <a:lnTo>
                    <a:pt x="18735" y="15312"/>
                  </a:lnTo>
                  <a:lnTo>
                    <a:pt x="19297" y="14628"/>
                  </a:lnTo>
                  <a:lnTo>
                    <a:pt x="19810" y="13945"/>
                  </a:lnTo>
                  <a:lnTo>
                    <a:pt x="20269" y="13260"/>
                  </a:lnTo>
                  <a:lnTo>
                    <a:pt x="20730" y="12489"/>
                  </a:lnTo>
                  <a:lnTo>
                    <a:pt x="21089" y="11720"/>
                  </a:lnTo>
                  <a:lnTo>
                    <a:pt x="21344" y="10864"/>
                  </a:lnTo>
                  <a:lnTo>
                    <a:pt x="21499" y="9965"/>
                  </a:lnTo>
                  <a:lnTo>
                    <a:pt x="21550" y="9496"/>
                  </a:lnTo>
                  <a:lnTo>
                    <a:pt x="21600" y="9025"/>
                  </a:lnTo>
                  <a:lnTo>
                    <a:pt x="21499" y="8084"/>
                  </a:lnTo>
                  <a:lnTo>
                    <a:pt x="21344" y="7186"/>
                  </a:lnTo>
                  <a:lnTo>
                    <a:pt x="21089" y="6330"/>
                  </a:lnTo>
                  <a:lnTo>
                    <a:pt x="20730" y="5517"/>
                  </a:lnTo>
                  <a:lnTo>
                    <a:pt x="20269" y="4704"/>
                  </a:lnTo>
                  <a:lnTo>
                    <a:pt x="19758" y="3977"/>
                  </a:lnTo>
                  <a:lnTo>
                    <a:pt x="19093" y="3293"/>
                  </a:lnTo>
                  <a:lnTo>
                    <a:pt x="18427" y="2652"/>
                  </a:lnTo>
                  <a:lnTo>
                    <a:pt x="17660" y="2053"/>
                  </a:lnTo>
                  <a:lnTo>
                    <a:pt x="16840" y="1539"/>
                  </a:lnTo>
                  <a:lnTo>
                    <a:pt x="15918" y="1112"/>
                  </a:lnTo>
                  <a:lnTo>
                    <a:pt x="14998" y="727"/>
                  </a:lnTo>
                  <a:lnTo>
                    <a:pt x="14026" y="427"/>
                  </a:lnTo>
                  <a:lnTo>
                    <a:pt x="12950" y="170"/>
                  </a:lnTo>
                  <a:lnTo>
                    <a:pt x="11925" y="4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R=(W)rite</a:t>
            </a:r>
          </a:p>
        </p:txBody>
      </p:sp>
      <p:sp>
        <p:nvSpPr>
          <p:cNvPr id="303" name="Shape 89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start with the first set of slides</a:t>
            </a:r>
          </a:p>
        </p:txBody>
      </p:sp>
      <p:sp>
        <p:nvSpPr>
          <p:cNvPr id="304" name="Shape 90"/>
          <p:cNvSpPr txBox="1"/>
          <p:nvPr/>
        </p:nvSpPr>
        <p:spPr>
          <a:xfrm>
            <a:off x="7811324" y="-135731"/>
            <a:ext cx="960901" cy="166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en-US"/>
              <a:t>5</a:t>
            </a: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4087">
              <a:defRPr sz="4466"/>
            </a:pPr>
            <a:endParaRPr/>
          </a:p>
        </p:txBody>
      </p:sp>
      <p:sp>
        <p:nvSpPr>
          <p:cNvPr id="3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743" y="4680225"/>
            <a:ext cx="37501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30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2" y="288545"/>
            <a:ext cx="7652096" cy="4566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95"/>
          <p:cNvSpPr txBox="1">
            <a:spLocks noGrp="1"/>
          </p:cNvSpPr>
          <p:nvPr>
            <p:ph type="body" idx="1"/>
          </p:nvPr>
        </p:nvSpPr>
        <p:spPr>
          <a:xfrm>
            <a:off x="945503" y="923273"/>
            <a:ext cx="7050649" cy="3296954"/>
          </a:xfrm>
          <a:prstGeom prst="rect">
            <a:avLst/>
          </a:prstGeom>
        </p:spPr>
        <p:txBody>
          <a:bodyPr/>
          <a:lstStyle>
            <a:lvl1pPr algn="l">
              <a:buSzTx/>
              <a:buNone/>
              <a:defRPr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</a:lstStyle>
          <a:p>
            <a:r>
              <a:t>Kita bekerja menjaga kejujuran dan integritas. Kita berkontribusi kepada masyarakat yang sangat membutuhkan pencerahan informasi…”</a:t>
            </a:r>
          </a:p>
        </p:txBody>
      </p:sp>
      <p:sp>
        <p:nvSpPr>
          <p:cNvPr id="311" name="Shape 96"/>
          <p:cNvSpPr txBox="1">
            <a:spLocks noGrp="1"/>
          </p:cNvSpPr>
          <p:nvPr>
            <p:ph type="sldNum" sz="quarter" idx="2"/>
          </p:nvPr>
        </p:nvSpPr>
        <p:spPr>
          <a:xfrm>
            <a:off x="8681625" y="4680225"/>
            <a:ext cx="38525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312" name="- Jakob Oetama"/>
          <p:cNvSpPr txBox="1"/>
          <p:nvPr/>
        </p:nvSpPr>
        <p:spPr>
          <a:xfrm>
            <a:off x="5765854" y="4026038"/>
            <a:ext cx="201269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- Jakob Oetama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95"/>
          <p:cNvSpPr txBox="1">
            <a:spLocks noGrp="1"/>
          </p:cNvSpPr>
          <p:nvPr>
            <p:ph type="body" sz="half" idx="1"/>
          </p:nvPr>
        </p:nvSpPr>
        <p:spPr>
          <a:xfrm>
            <a:off x="1444542" y="923273"/>
            <a:ext cx="3911809" cy="3296954"/>
          </a:xfrm>
          <a:prstGeom prst="rect">
            <a:avLst/>
          </a:prstGeom>
        </p:spPr>
        <p:txBody>
          <a:bodyPr/>
          <a:lstStyle/>
          <a:p>
            <a:pPr algn="l">
              <a:buSzTx/>
              <a:buNone/>
              <a:defRPr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t>Tujuh Dosa Sosial;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Kekayaan tanpa kerja,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Kenikmatan Tanpa nurani,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Ilmu Tanpa kemanusiaan,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Pengetahuan Tanpa karakter, 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Politik Tanpa prinsip,</a:t>
            </a:r>
          </a:p>
          <a:p>
            <a:pPr algn="l">
              <a:buSzTx/>
              <a:buNone/>
              <a:defRPr sz="2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Bisnis Tanpa Moralitas, dan Ibadah Tanpa Pengorbanan. </a:t>
            </a:r>
          </a:p>
        </p:txBody>
      </p:sp>
      <p:sp>
        <p:nvSpPr>
          <p:cNvPr id="315" name="Shape 96"/>
          <p:cNvSpPr txBox="1">
            <a:spLocks noGrp="1"/>
          </p:cNvSpPr>
          <p:nvPr>
            <p:ph type="sldNum" sz="quarter" idx="2"/>
          </p:nvPr>
        </p:nvSpPr>
        <p:spPr>
          <a:xfrm>
            <a:off x="8682533" y="4680225"/>
            <a:ext cx="38343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53" y="1966154"/>
            <a:ext cx="4246312" cy="3172939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Mahatma Gandhi"/>
          <p:cNvSpPr txBox="1"/>
          <p:nvPr/>
        </p:nvSpPr>
        <p:spPr>
          <a:xfrm>
            <a:off x="3195048" y="4162140"/>
            <a:ext cx="155214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Mahatma Gandhi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1790" y="4680225"/>
            <a:ext cx="38492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320" name="Picture 4" descr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47" y="-97203"/>
            <a:ext cx="6529906" cy="5337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114"/>
          <p:cNvSpPr txBox="1">
            <a:spLocks noGrp="1"/>
          </p:cNvSpPr>
          <p:nvPr>
            <p:ph type="title" idx="4294967295"/>
          </p:nvPr>
        </p:nvSpPr>
        <p:spPr>
          <a:xfrm>
            <a:off x="685799" y="2269150"/>
            <a:ext cx="4977602" cy="1159801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594359">
              <a:defRPr sz="3639">
                <a:solidFill>
                  <a:srgbClr val="FFB600"/>
                </a:solidFill>
              </a:defRPr>
            </a:lvl1pPr>
          </a:lstStyle>
          <a:p>
            <a:r>
              <a:t>Don’t raise your voice</a:t>
            </a:r>
          </a:p>
        </p:txBody>
      </p:sp>
      <p:sp>
        <p:nvSpPr>
          <p:cNvPr id="323" name="Shape 116"/>
          <p:cNvSpPr/>
          <p:nvPr/>
        </p:nvSpPr>
        <p:spPr>
          <a:xfrm>
            <a:off x="7334584" y="2384386"/>
            <a:ext cx="299736" cy="286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696" y="36"/>
                </a:lnTo>
                <a:lnTo>
                  <a:pt x="10556" y="109"/>
                </a:lnTo>
                <a:lnTo>
                  <a:pt x="10452" y="255"/>
                </a:lnTo>
                <a:lnTo>
                  <a:pt x="10348" y="438"/>
                </a:lnTo>
                <a:lnTo>
                  <a:pt x="7978" y="6130"/>
                </a:lnTo>
                <a:lnTo>
                  <a:pt x="7874" y="6312"/>
                </a:lnTo>
                <a:lnTo>
                  <a:pt x="7699" y="6532"/>
                </a:lnTo>
                <a:lnTo>
                  <a:pt x="7525" y="6714"/>
                </a:lnTo>
                <a:lnTo>
                  <a:pt x="7316" y="6896"/>
                </a:lnTo>
                <a:lnTo>
                  <a:pt x="7107" y="7043"/>
                </a:lnTo>
                <a:lnTo>
                  <a:pt x="6863" y="7152"/>
                </a:lnTo>
                <a:lnTo>
                  <a:pt x="6655" y="7261"/>
                </a:lnTo>
                <a:lnTo>
                  <a:pt x="6411" y="7298"/>
                </a:lnTo>
                <a:lnTo>
                  <a:pt x="558" y="7918"/>
                </a:lnTo>
                <a:lnTo>
                  <a:pt x="348" y="7954"/>
                </a:lnTo>
                <a:lnTo>
                  <a:pt x="174" y="8027"/>
                </a:lnTo>
                <a:lnTo>
                  <a:pt x="70" y="8100"/>
                </a:lnTo>
                <a:lnTo>
                  <a:pt x="0" y="8247"/>
                </a:lnTo>
                <a:lnTo>
                  <a:pt x="0" y="8356"/>
                </a:lnTo>
                <a:lnTo>
                  <a:pt x="34" y="8502"/>
                </a:lnTo>
                <a:lnTo>
                  <a:pt x="104" y="8647"/>
                </a:lnTo>
                <a:lnTo>
                  <a:pt x="278" y="8829"/>
                </a:lnTo>
                <a:lnTo>
                  <a:pt x="4669" y="12917"/>
                </a:lnTo>
                <a:lnTo>
                  <a:pt x="4843" y="13099"/>
                </a:lnTo>
                <a:lnTo>
                  <a:pt x="4981" y="13317"/>
                </a:lnTo>
                <a:lnTo>
                  <a:pt x="5087" y="13573"/>
                </a:lnTo>
                <a:lnTo>
                  <a:pt x="5191" y="13828"/>
                </a:lnTo>
                <a:lnTo>
                  <a:pt x="5261" y="14084"/>
                </a:lnTo>
                <a:lnTo>
                  <a:pt x="5295" y="14339"/>
                </a:lnTo>
                <a:lnTo>
                  <a:pt x="5295" y="14595"/>
                </a:lnTo>
                <a:lnTo>
                  <a:pt x="5261" y="14850"/>
                </a:lnTo>
                <a:lnTo>
                  <a:pt x="4007" y="20907"/>
                </a:lnTo>
                <a:lnTo>
                  <a:pt x="3971" y="21126"/>
                </a:lnTo>
                <a:lnTo>
                  <a:pt x="4007" y="21273"/>
                </a:lnTo>
                <a:lnTo>
                  <a:pt x="4041" y="21418"/>
                </a:lnTo>
                <a:lnTo>
                  <a:pt x="4111" y="21528"/>
                </a:lnTo>
                <a:lnTo>
                  <a:pt x="4251" y="21564"/>
                </a:lnTo>
                <a:lnTo>
                  <a:pt x="4389" y="21600"/>
                </a:lnTo>
                <a:lnTo>
                  <a:pt x="4563" y="21528"/>
                </a:lnTo>
                <a:lnTo>
                  <a:pt x="4737" y="21455"/>
                </a:lnTo>
                <a:lnTo>
                  <a:pt x="9824" y="18316"/>
                </a:lnTo>
                <a:lnTo>
                  <a:pt x="10034" y="18207"/>
                </a:lnTo>
                <a:lnTo>
                  <a:pt x="10278" y="18134"/>
                </a:lnTo>
                <a:lnTo>
                  <a:pt x="10556" y="18098"/>
                </a:lnTo>
                <a:lnTo>
                  <a:pt x="11044" y="18098"/>
                </a:lnTo>
                <a:lnTo>
                  <a:pt x="11322" y="18134"/>
                </a:lnTo>
                <a:lnTo>
                  <a:pt x="11566" y="18207"/>
                </a:lnTo>
                <a:lnTo>
                  <a:pt x="11776" y="18316"/>
                </a:lnTo>
                <a:lnTo>
                  <a:pt x="16863" y="21455"/>
                </a:lnTo>
                <a:lnTo>
                  <a:pt x="17037" y="21528"/>
                </a:lnTo>
                <a:lnTo>
                  <a:pt x="17211" y="21600"/>
                </a:lnTo>
                <a:lnTo>
                  <a:pt x="17350" y="21564"/>
                </a:lnTo>
                <a:lnTo>
                  <a:pt x="17489" y="21528"/>
                </a:lnTo>
                <a:lnTo>
                  <a:pt x="17559" y="21418"/>
                </a:lnTo>
                <a:lnTo>
                  <a:pt x="17594" y="21273"/>
                </a:lnTo>
                <a:lnTo>
                  <a:pt x="17629" y="21126"/>
                </a:lnTo>
                <a:lnTo>
                  <a:pt x="17594" y="20907"/>
                </a:lnTo>
                <a:lnTo>
                  <a:pt x="16339" y="14850"/>
                </a:lnTo>
                <a:lnTo>
                  <a:pt x="16305" y="14595"/>
                </a:lnTo>
                <a:lnTo>
                  <a:pt x="16305" y="14339"/>
                </a:lnTo>
                <a:lnTo>
                  <a:pt x="16339" y="14084"/>
                </a:lnTo>
                <a:lnTo>
                  <a:pt x="16409" y="13828"/>
                </a:lnTo>
                <a:lnTo>
                  <a:pt x="16513" y="13573"/>
                </a:lnTo>
                <a:lnTo>
                  <a:pt x="16619" y="13317"/>
                </a:lnTo>
                <a:lnTo>
                  <a:pt x="16757" y="13099"/>
                </a:lnTo>
                <a:lnTo>
                  <a:pt x="16931" y="12917"/>
                </a:lnTo>
                <a:lnTo>
                  <a:pt x="21322" y="8829"/>
                </a:lnTo>
                <a:lnTo>
                  <a:pt x="21496" y="8647"/>
                </a:lnTo>
                <a:lnTo>
                  <a:pt x="21566" y="8502"/>
                </a:lnTo>
                <a:lnTo>
                  <a:pt x="21600" y="8356"/>
                </a:lnTo>
                <a:lnTo>
                  <a:pt x="21600" y="8247"/>
                </a:lnTo>
                <a:lnTo>
                  <a:pt x="21530" y="8100"/>
                </a:lnTo>
                <a:lnTo>
                  <a:pt x="21426" y="8027"/>
                </a:lnTo>
                <a:lnTo>
                  <a:pt x="21252" y="7954"/>
                </a:lnTo>
                <a:lnTo>
                  <a:pt x="21042" y="7918"/>
                </a:lnTo>
                <a:lnTo>
                  <a:pt x="15189" y="7298"/>
                </a:lnTo>
                <a:lnTo>
                  <a:pt x="14945" y="7261"/>
                </a:lnTo>
                <a:lnTo>
                  <a:pt x="14737" y="7152"/>
                </a:lnTo>
                <a:lnTo>
                  <a:pt x="14493" y="7043"/>
                </a:lnTo>
                <a:lnTo>
                  <a:pt x="14284" y="6896"/>
                </a:lnTo>
                <a:lnTo>
                  <a:pt x="14075" y="6714"/>
                </a:lnTo>
                <a:lnTo>
                  <a:pt x="13901" y="6532"/>
                </a:lnTo>
                <a:lnTo>
                  <a:pt x="13727" y="6312"/>
                </a:lnTo>
                <a:lnTo>
                  <a:pt x="13622" y="6130"/>
                </a:lnTo>
                <a:lnTo>
                  <a:pt x="11254" y="438"/>
                </a:lnTo>
                <a:lnTo>
                  <a:pt x="11148" y="255"/>
                </a:lnTo>
                <a:lnTo>
                  <a:pt x="11044" y="109"/>
                </a:lnTo>
                <a:lnTo>
                  <a:pt x="1090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4" name="Shape 125"/>
          <p:cNvSpPr/>
          <p:nvPr/>
        </p:nvSpPr>
        <p:spPr>
          <a:xfrm rot="2466716">
            <a:off x="5819936" y="1025922"/>
            <a:ext cx="416472" cy="397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696" y="36"/>
                </a:lnTo>
                <a:lnTo>
                  <a:pt x="10556" y="109"/>
                </a:lnTo>
                <a:lnTo>
                  <a:pt x="10452" y="255"/>
                </a:lnTo>
                <a:lnTo>
                  <a:pt x="10348" y="438"/>
                </a:lnTo>
                <a:lnTo>
                  <a:pt x="7978" y="6130"/>
                </a:lnTo>
                <a:lnTo>
                  <a:pt x="7874" y="6312"/>
                </a:lnTo>
                <a:lnTo>
                  <a:pt x="7699" y="6532"/>
                </a:lnTo>
                <a:lnTo>
                  <a:pt x="7525" y="6714"/>
                </a:lnTo>
                <a:lnTo>
                  <a:pt x="7316" y="6896"/>
                </a:lnTo>
                <a:lnTo>
                  <a:pt x="7107" y="7043"/>
                </a:lnTo>
                <a:lnTo>
                  <a:pt x="6863" y="7152"/>
                </a:lnTo>
                <a:lnTo>
                  <a:pt x="6655" y="7261"/>
                </a:lnTo>
                <a:lnTo>
                  <a:pt x="6411" y="7298"/>
                </a:lnTo>
                <a:lnTo>
                  <a:pt x="558" y="7918"/>
                </a:lnTo>
                <a:lnTo>
                  <a:pt x="348" y="7954"/>
                </a:lnTo>
                <a:lnTo>
                  <a:pt x="174" y="8027"/>
                </a:lnTo>
                <a:lnTo>
                  <a:pt x="70" y="8100"/>
                </a:lnTo>
                <a:lnTo>
                  <a:pt x="0" y="8247"/>
                </a:lnTo>
                <a:lnTo>
                  <a:pt x="0" y="8356"/>
                </a:lnTo>
                <a:lnTo>
                  <a:pt x="34" y="8502"/>
                </a:lnTo>
                <a:lnTo>
                  <a:pt x="104" y="8647"/>
                </a:lnTo>
                <a:lnTo>
                  <a:pt x="278" y="8829"/>
                </a:lnTo>
                <a:lnTo>
                  <a:pt x="4669" y="12917"/>
                </a:lnTo>
                <a:lnTo>
                  <a:pt x="4843" y="13099"/>
                </a:lnTo>
                <a:lnTo>
                  <a:pt x="4981" y="13317"/>
                </a:lnTo>
                <a:lnTo>
                  <a:pt x="5087" y="13573"/>
                </a:lnTo>
                <a:lnTo>
                  <a:pt x="5191" y="13828"/>
                </a:lnTo>
                <a:lnTo>
                  <a:pt x="5261" y="14084"/>
                </a:lnTo>
                <a:lnTo>
                  <a:pt x="5295" y="14339"/>
                </a:lnTo>
                <a:lnTo>
                  <a:pt x="5295" y="14595"/>
                </a:lnTo>
                <a:lnTo>
                  <a:pt x="5261" y="14850"/>
                </a:lnTo>
                <a:lnTo>
                  <a:pt x="4007" y="20907"/>
                </a:lnTo>
                <a:lnTo>
                  <a:pt x="3971" y="21126"/>
                </a:lnTo>
                <a:lnTo>
                  <a:pt x="4007" y="21273"/>
                </a:lnTo>
                <a:lnTo>
                  <a:pt x="4041" y="21418"/>
                </a:lnTo>
                <a:lnTo>
                  <a:pt x="4111" y="21528"/>
                </a:lnTo>
                <a:lnTo>
                  <a:pt x="4251" y="21564"/>
                </a:lnTo>
                <a:lnTo>
                  <a:pt x="4389" y="21600"/>
                </a:lnTo>
                <a:lnTo>
                  <a:pt x="4563" y="21528"/>
                </a:lnTo>
                <a:lnTo>
                  <a:pt x="4737" y="21455"/>
                </a:lnTo>
                <a:lnTo>
                  <a:pt x="9824" y="18316"/>
                </a:lnTo>
                <a:lnTo>
                  <a:pt x="10034" y="18207"/>
                </a:lnTo>
                <a:lnTo>
                  <a:pt x="10278" y="18134"/>
                </a:lnTo>
                <a:lnTo>
                  <a:pt x="10556" y="18098"/>
                </a:lnTo>
                <a:lnTo>
                  <a:pt x="11044" y="18098"/>
                </a:lnTo>
                <a:lnTo>
                  <a:pt x="11322" y="18134"/>
                </a:lnTo>
                <a:lnTo>
                  <a:pt x="11566" y="18207"/>
                </a:lnTo>
                <a:lnTo>
                  <a:pt x="11776" y="18316"/>
                </a:lnTo>
                <a:lnTo>
                  <a:pt x="16863" y="21455"/>
                </a:lnTo>
                <a:lnTo>
                  <a:pt x="17037" y="21528"/>
                </a:lnTo>
                <a:lnTo>
                  <a:pt x="17211" y="21600"/>
                </a:lnTo>
                <a:lnTo>
                  <a:pt x="17350" y="21564"/>
                </a:lnTo>
                <a:lnTo>
                  <a:pt x="17489" y="21528"/>
                </a:lnTo>
                <a:lnTo>
                  <a:pt x="17559" y="21418"/>
                </a:lnTo>
                <a:lnTo>
                  <a:pt x="17594" y="21273"/>
                </a:lnTo>
                <a:lnTo>
                  <a:pt x="17629" y="21126"/>
                </a:lnTo>
                <a:lnTo>
                  <a:pt x="17594" y="20907"/>
                </a:lnTo>
                <a:lnTo>
                  <a:pt x="16339" y="14850"/>
                </a:lnTo>
                <a:lnTo>
                  <a:pt x="16305" y="14595"/>
                </a:lnTo>
                <a:lnTo>
                  <a:pt x="16305" y="14339"/>
                </a:lnTo>
                <a:lnTo>
                  <a:pt x="16339" y="14084"/>
                </a:lnTo>
                <a:lnTo>
                  <a:pt x="16409" y="13828"/>
                </a:lnTo>
                <a:lnTo>
                  <a:pt x="16513" y="13573"/>
                </a:lnTo>
                <a:lnTo>
                  <a:pt x="16619" y="13317"/>
                </a:lnTo>
                <a:lnTo>
                  <a:pt x="16757" y="13099"/>
                </a:lnTo>
                <a:lnTo>
                  <a:pt x="16931" y="12917"/>
                </a:lnTo>
                <a:lnTo>
                  <a:pt x="21322" y="8829"/>
                </a:lnTo>
                <a:lnTo>
                  <a:pt x="21496" y="8647"/>
                </a:lnTo>
                <a:lnTo>
                  <a:pt x="21566" y="8502"/>
                </a:lnTo>
                <a:lnTo>
                  <a:pt x="21600" y="8356"/>
                </a:lnTo>
                <a:lnTo>
                  <a:pt x="21600" y="8247"/>
                </a:lnTo>
                <a:lnTo>
                  <a:pt x="21530" y="8100"/>
                </a:lnTo>
                <a:lnTo>
                  <a:pt x="21426" y="8027"/>
                </a:lnTo>
                <a:lnTo>
                  <a:pt x="21252" y="7954"/>
                </a:lnTo>
                <a:lnTo>
                  <a:pt x="21042" y="7918"/>
                </a:lnTo>
                <a:lnTo>
                  <a:pt x="15189" y="7298"/>
                </a:lnTo>
                <a:lnTo>
                  <a:pt x="14945" y="7261"/>
                </a:lnTo>
                <a:lnTo>
                  <a:pt x="14737" y="7152"/>
                </a:lnTo>
                <a:lnTo>
                  <a:pt x="14493" y="7043"/>
                </a:lnTo>
                <a:lnTo>
                  <a:pt x="14284" y="6896"/>
                </a:lnTo>
                <a:lnTo>
                  <a:pt x="14075" y="6714"/>
                </a:lnTo>
                <a:lnTo>
                  <a:pt x="13901" y="6532"/>
                </a:lnTo>
                <a:lnTo>
                  <a:pt x="13727" y="6312"/>
                </a:lnTo>
                <a:lnTo>
                  <a:pt x="13622" y="6130"/>
                </a:lnTo>
                <a:lnTo>
                  <a:pt x="11254" y="438"/>
                </a:lnTo>
                <a:lnTo>
                  <a:pt x="11148" y="255"/>
                </a:lnTo>
                <a:lnTo>
                  <a:pt x="11044" y="109"/>
                </a:lnTo>
                <a:lnTo>
                  <a:pt x="1090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5" name="Shape 126"/>
          <p:cNvSpPr/>
          <p:nvPr/>
        </p:nvSpPr>
        <p:spPr>
          <a:xfrm rot="19990756">
            <a:off x="6429092" y="1276157"/>
            <a:ext cx="299687" cy="286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696" y="36"/>
                </a:lnTo>
                <a:lnTo>
                  <a:pt x="10556" y="109"/>
                </a:lnTo>
                <a:lnTo>
                  <a:pt x="10452" y="255"/>
                </a:lnTo>
                <a:lnTo>
                  <a:pt x="10348" y="438"/>
                </a:lnTo>
                <a:lnTo>
                  <a:pt x="7978" y="6130"/>
                </a:lnTo>
                <a:lnTo>
                  <a:pt x="7874" y="6312"/>
                </a:lnTo>
                <a:lnTo>
                  <a:pt x="7699" y="6532"/>
                </a:lnTo>
                <a:lnTo>
                  <a:pt x="7525" y="6714"/>
                </a:lnTo>
                <a:lnTo>
                  <a:pt x="7316" y="6896"/>
                </a:lnTo>
                <a:lnTo>
                  <a:pt x="7107" y="7043"/>
                </a:lnTo>
                <a:lnTo>
                  <a:pt x="6863" y="7152"/>
                </a:lnTo>
                <a:lnTo>
                  <a:pt x="6655" y="7261"/>
                </a:lnTo>
                <a:lnTo>
                  <a:pt x="6411" y="7298"/>
                </a:lnTo>
                <a:lnTo>
                  <a:pt x="558" y="7918"/>
                </a:lnTo>
                <a:lnTo>
                  <a:pt x="348" y="7954"/>
                </a:lnTo>
                <a:lnTo>
                  <a:pt x="174" y="8027"/>
                </a:lnTo>
                <a:lnTo>
                  <a:pt x="70" y="8100"/>
                </a:lnTo>
                <a:lnTo>
                  <a:pt x="0" y="8247"/>
                </a:lnTo>
                <a:lnTo>
                  <a:pt x="0" y="8356"/>
                </a:lnTo>
                <a:lnTo>
                  <a:pt x="34" y="8502"/>
                </a:lnTo>
                <a:lnTo>
                  <a:pt x="104" y="8647"/>
                </a:lnTo>
                <a:lnTo>
                  <a:pt x="278" y="8829"/>
                </a:lnTo>
                <a:lnTo>
                  <a:pt x="4669" y="12917"/>
                </a:lnTo>
                <a:lnTo>
                  <a:pt x="4843" y="13099"/>
                </a:lnTo>
                <a:lnTo>
                  <a:pt x="4981" y="13317"/>
                </a:lnTo>
                <a:lnTo>
                  <a:pt x="5087" y="13573"/>
                </a:lnTo>
                <a:lnTo>
                  <a:pt x="5191" y="13828"/>
                </a:lnTo>
                <a:lnTo>
                  <a:pt x="5261" y="14084"/>
                </a:lnTo>
                <a:lnTo>
                  <a:pt x="5295" y="14339"/>
                </a:lnTo>
                <a:lnTo>
                  <a:pt x="5295" y="14595"/>
                </a:lnTo>
                <a:lnTo>
                  <a:pt x="5261" y="14850"/>
                </a:lnTo>
                <a:lnTo>
                  <a:pt x="4007" y="20907"/>
                </a:lnTo>
                <a:lnTo>
                  <a:pt x="3971" y="21126"/>
                </a:lnTo>
                <a:lnTo>
                  <a:pt x="4007" y="21273"/>
                </a:lnTo>
                <a:lnTo>
                  <a:pt x="4041" y="21418"/>
                </a:lnTo>
                <a:lnTo>
                  <a:pt x="4111" y="21528"/>
                </a:lnTo>
                <a:lnTo>
                  <a:pt x="4251" y="21564"/>
                </a:lnTo>
                <a:lnTo>
                  <a:pt x="4389" y="21600"/>
                </a:lnTo>
                <a:lnTo>
                  <a:pt x="4563" y="21528"/>
                </a:lnTo>
                <a:lnTo>
                  <a:pt x="4737" y="21455"/>
                </a:lnTo>
                <a:lnTo>
                  <a:pt x="9824" y="18316"/>
                </a:lnTo>
                <a:lnTo>
                  <a:pt x="10034" y="18207"/>
                </a:lnTo>
                <a:lnTo>
                  <a:pt x="10278" y="18134"/>
                </a:lnTo>
                <a:lnTo>
                  <a:pt x="10556" y="18098"/>
                </a:lnTo>
                <a:lnTo>
                  <a:pt x="11044" y="18098"/>
                </a:lnTo>
                <a:lnTo>
                  <a:pt x="11322" y="18134"/>
                </a:lnTo>
                <a:lnTo>
                  <a:pt x="11566" y="18207"/>
                </a:lnTo>
                <a:lnTo>
                  <a:pt x="11776" y="18316"/>
                </a:lnTo>
                <a:lnTo>
                  <a:pt x="16863" y="21455"/>
                </a:lnTo>
                <a:lnTo>
                  <a:pt x="17037" y="21528"/>
                </a:lnTo>
                <a:lnTo>
                  <a:pt x="17211" y="21600"/>
                </a:lnTo>
                <a:lnTo>
                  <a:pt x="17350" y="21564"/>
                </a:lnTo>
                <a:lnTo>
                  <a:pt x="17489" y="21528"/>
                </a:lnTo>
                <a:lnTo>
                  <a:pt x="17559" y="21418"/>
                </a:lnTo>
                <a:lnTo>
                  <a:pt x="17594" y="21273"/>
                </a:lnTo>
                <a:lnTo>
                  <a:pt x="17629" y="21126"/>
                </a:lnTo>
                <a:lnTo>
                  <a:pt x="17594" y="20907"/>
                </a:lnTo>
                <a:lnTo>
                  <a:pt x="16339" y="14850"/>
                </a:lnTo>
                <a:lnTo>
                  <a:pt x="16305" y="14595"/>
                </a:lnTo>
                <a:lnTo>
                  <a:pt x="16305" y="14339"/>
                </a:lnTo>
                <a:lnTo>
                  <a:pt x="16339" y="14084"/>
                </a:lnTo>
                <a:lnTo>
                  <a:pt x="16409" y="13828"/>
                </a:lnTo>
                <a:lnTo>
                  <a:pt x="16513" y="13573"/>
                </a:lnTo>
                <a:lnTo>
                  <a:pt x="16619" y="13317"/>
                </a:lnTo>
                <a:lnTo>
                  <a:pt x="16757" y="13099"/>
                </a:lnTo>
                <a:lnTo>
                  <a:pt x="16931" y="12917"/>
                </a:lnTo>
                <a:lnTo>
                  <a:pt x="21322" y="8829"/>
                </a:lnTo>
                <a:lnTo>
                  <a:pt x="21496" y="8647"/>
                </a:lnTo>
                <a:lnTo>
                  <a:pt x="21566" y="8502"/>
                </a:lnTo>
                <a:lnTo>
                  <a:pt x="21600" y="8356"/>
                </a:lnTo>
                <a:lnTo>
                  <a:pt x="21600" y="8247"/>
                </a:lnTo>
                <a:lnTo>
                  <a:pt x="21530" y="8100"/>
                </a:lnTo>
                <a:lnTo>
                  <a:pt x="21426" y="8027"/>
                </a:lnTo>
                <a:lnTo>
                  <a:pt x="21252" y="7954"/>
                </a:lnTo>
                <a:lnTo>
                  <a:pt x="21042" y="7918"/>
                </a:lnTo>
                <a:lnTo>
                  <a:pt x="15189" y="7298"/>
                </a:lnTo>
                <a:lnTo>
                  <a:pt x="14945" y="7261"/>
                </a:lnTo>
                <a:lnTo>
                  <a:pt x="14737" y="7152"/>
                </a:lnTo>
                <a:lnTo>
                  <a:pt x="14493" y="7043"/>
                </a:lnTo>
                <a:lnTo>
                  <a:pt x="14284" y="6896"/>
                </a:lnTo>
                <a:lnTo>
                  <a:pt x="14075" y="6714"/>
                </a:lnTo>
                <a:lnTo>
                  <a:pt x="13901" y="6532"/>
                </a:lnTo>
                <a:lnTo>
                  <a:pt x="13727" y="6312"/>
                </a:lnTo>
                <a:lnTo>
                  <a:pt x="13622" y="6130"/>
                </a:lnTo>
                <a:lnTo>
                  <a:pt x="11254" y="438"/>
                </a:lnTo>
                <a:lnTo>
                  <a:pt x="11148" y="255"/>
                </a:lnTo>
                <a:lnTo>
                  <a:pt x="11044" y="109"/>
                </a:lnTo>
                <a:lnTo>
                  <a:pt x="1090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6" name="Shape 127"/>
          <p:cNvSpPr/>
          <p:nvPr/>
        </p:nvSpPr>
        <p:spPr>
          <a:xfrm rot="2926062">
            <a:off x="8246551" y="1502884"/>
            <a:ext cx="224451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696" y="36"/>
                </a:lnTo>
                <a:lnTo>
                  <a:pt x="10556" y="109"/>
                </a:lnTo>
                <a:lnTo>
                  <a:pt x="10452" y="255"/>
                </a:lnTo>
                <a:lnTo>
                  <a:pt x="10348" y="438"/>
                </a:lnTo>
                <a:lnTo>
                  <a:pt x="7978" y="6130"/>
                </a:lnTo>
                <a:lnTo>
                  <a:pt x="7874" y="6312"/>
                </a:lnTo>
                <a:lnTo>
                  <a:pt x="7699" y="6532"/>
                </a:lnTo>
                <a:lnTo>
                  <a:pt x="7525" y="6714"/>
                </a:lnTo>
                <a:lnTo>
                  <a:pt x="7316" y="6896"/>
                </a:lnTo>
                <a:lnTo>
                  <a:pt x="7107" y="7043"/>
                </a:lnTo>
                <a:lnTo>
                  <a:pt x="6863" y="7152"/>
                </a:lnTo>
                <a:lnTo>
                  <a:pt x="6655" y="7261"/>
                </a:lnTo>
                <a:lnTo>
                  <a:pt x="6411" y="7298"/>
                </a:lnTo>
                <a:lnTo>
                  <a:pt x="558" y="7918"/>
                </a:lnTo>
                <a:lnTo>
                  <a:pt x="348" y="7954"/>
                </a:lnTo>
                <a:lnTo>
                  <a:pt x="174" y="8027"/>
                </a:lnTo>
                <a:lnTo>
                  <a:pt x="70" y="8100"/>
                </a:lnTo>
                <a:lnTo>
                  <a:pt x="0" y="8247"/>
                </a:lnTo>
                <a:lnTo>
                  <a:pt x="0" y="8356"/>
                </a:lnTo>
                <a:lnTo>
                  <a:pt x="34" y="8502"/>
                </a:lnTo>
                <a:lnTo>
                  <a:pt x="104" y="8647"/>
                </a:lnTo>
                <a:lnTo>
                  <a:pt x="278" y="8829"/>
                </a:lnTo>
                <a:lnTo>
                  <a:pt x="4669" y="12917"/>
                </a:lnTo>
                <a:lnTo>
                  <a:pt x="4843" y="13099"/>
                </a:lnTo>
                <a:lnTo>
                  <a:pt x="4981" y="13317"/>
                </a:lnTo>
                <a:lnTo>
                  <a:pt x="5087" y="13573"/>
                </a:lnTo>
                <a:lnTo>
                  <a:pt x="5191" y="13828"/>
                </a:lnTo>
                <a:lnTo>
                  <a:pt x="5261" y="14084"/>
                </a:lnTo>
                <a:lnTo>
                  <a:pt x="5295" y="14339"/>
                </a:lnTo>
                <a:lnTo>
                  <a:pt x="5295" y="14595"/>
                </a:lnTo>
                <a:lnTo>
                  <a:pt x="5261" y="14850"/>
                </a:lnTo>
                <a:lnTo>
                  <a:pt x="4007" y="20907"/>
                </a:lnTo>
                <a:lnTo>
                  <a:pt x="3971" y="21126"/>
                </a:lnTo>
                <a:lnTo>
                  <a:pt x="4007" y="21273"/>
                </a:lnTo>
                <a:lnTo>
                  <a:pt x="4041" y="21418"/>
                </a:lnTo>
                <a:lnTo>
                  <a:pt x="4111" y="21528"/>
                </a:lnTo>
                <a:lnTo>
                  <a:pt x="4251" y="21564"/>
                </a:lnTo>
                <a:lnTo>
                  <a:pt x="4389" y="21600"/>
                </a:lnTo>
                <a:lnTo>
                  <a:pt x="4563" y="21528"/>
                </a:lnTo>
                <a:lnTo>
                  <a:pt x="4737" y="21455"/>
                </a:lnTo>
                <a:lnTo>
                  <a:pt x="9824" y="18316"/>
                </a:lnTo>
                <a:lnTo>
                  <a:pt x="10034" y="18207"/>
                </a:lnTo>
                <a:lnTo>
                  <a:pt x="10278" y="18134"/>
                </a:lnTo>
                <a:lnTo>
                  <a:pt x="10556" y="18098"/>
                </a:lnTo>
                <a:lnTo>
                  <a:pt x="11044" y="18098"/>
                </a:lnTo>
                <a:lnTo>
                  <a:pt x="11322" y="18134"/>
                </a:lnTo>
                <a:lnTo>
                  <a:pt x="11566" y="18207"/>
                </a:lnTo>
                <a:lnTo>
                  <a:pt x="11776" y="18316"/>
                </a:lnTo>
                <a:lnTo>
                  <a:pt x="16863" y="21455"/>
                </a:lnTo>
                <a:lnTo>
                  <a:pt x="17037" y="21528"/>
                </a:lnTo>
                <a:lnTo>
                  <a:pt x="17211" y="21600"/>
                </a:lnTo>
                <a:lnTo>
                  <a:pt x="17350" y="21564"/>
                </a:lnTo>
                <a:lnTo>
                  <a:pt x="17489" y="21528"/>
                </a:lnTo>
                <a:lnTo>
                  <a:pt x="17559" y="21418"/>
                </a:lnTo>
                <a:lnTo>
                  <a:pt x="17594" y="21273"/>
                </a:lnTo>
                <a:lnTo>
                  <a:pt x="17629" y="21126"/>
                </a:lnTo>
                <a:lnTo>
                  <a:pt x="17594" y="20907"/>
                </a:lnTo>
                <a:lnTo>
                  <a:pt x="16339" y="14850"/>
                </a:lnTo>
                <a:lnTo>
                  <a:pt x="16305" y="14595"/>
                </a:lnTo>
                <a:lnTo>
                  <a:pt x="16305" y="14339"/>
                </a:lnTo>
                <a:lnTo>
                  <a:pt x="16339" y="14084"/>
                </a:lnTo>
                <a:lnTo>
                  <a:pt x="16409" y="13828"/>
                </a:lnTo>
                <a:lnTo>
                  <a:pt x="16513" y="13573"/>
                </a:lnTo>
                <a:lnTo>
                  <a:pt x="16619" y="13317"/>
                </a:lnTo>
                <a:lnTo>
                  <a:pt x="16757" y="13099"/>
                </a:lnTo>
                <a:lnTo>
                  <a:pt x="16931" y="12917"/>
                </a:lnTo>
                <a:lnTo>
                  <a:pt x="21322" y="8829"/>
                </a:lnTo>
                <a:lnTo>
                  <a:pt x="21496" y="8647"/>
                </a:lnTo>
                <a:lnTo>
                  <a:pt x="21566" y="8502"/>
                </a:lnTo>
                <a:lnTo>
                  <a:pt x="21600" y="8356"/>
                </a:lnTo>
                <a:lnTo>
                  <a:pt x="21600" y="8247"/>
                </a:lnTo>
                <a:lnTo>
                  <a:pt x="21530" y="8100"/>
                </a:lnTo>
                <a:lnTo>
                  <a:pt x="21426" y="8027"/>
                </a:lnTo>
                <a:lnTo>
                  <a:pt x="21252" y="7954"/>
                </a:lnTo>
                <a:lnTo>
                  <a:pt x="21042" y="7918"/>
                </a:lnTo>
                <a:lnTo>
                  <a:pt x="15189" y="7298"/>
                </a:lnTo>
                <a:lnTo>
                  <a:pt x="14945" y="7261"/>
                </a:lnTo>
                <a:lnTo>
                  <a:pt x="14737" y="7152"/>
                </a:lnTo>
                <a:lnTo>
                  <a:pt x="14493" y="7043"/>
                </a:lnTo>
                <a:lnTo>
                  <a:pt x="14284" y="6896"/>
                </a:lnTo>
                <a:lnTo>
                  <a:pt x="14075" y="6714"/>
                </a:lnTo>
                <a:lnTo>
                  <a:pt x="13901" y="6532"/>
                </a:lnTo>
                <a:lnTo>
                  <a:pt x="13727" y="6312"/>
                </a:lnTo>
                <a:lnTo>
                  <a:pt x="13622" y="6130"/>
                </a:lnTo>
                <a:lnTo>
                  <a:pt x="11254" y="438"/>
                </a:lnTo>
                <a:lnTo>
                  <a:pt x="11148" y="255"/>
                </a:lnTo>
                <a:lnTo>
                  <a:pt x="11044" y="109"/>
                </a:lnTo>
                <a:lnTo>
                  <a:pt x="1090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7" name="Shape 128"/>
          <p:cNvSpPr/>
          <p:nvPr/>
        </p:nvSpPr>
        <p:spPr>
          <a:xfrm rot="19990842">
            <a:off x="8202254" y="284740"/>
            <a:ext cx="202206" cy="19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696" y="36"/>
                </a:lnTo>
                <a:lnTo>
                  <a:pt x="10556" y="109"/>
                </a:lnTo>
                <a:lnTo>
                  <a:pt x="10452" y="255"/>
                </a:lnTo>
                <a:lnTo>
                  <a:pt x="10348" y="438"/>
                </a:lnTo>
                <a:lnTo>
                  <a:pt x="7978" y="6130"/>
                </a:lnTo>
                <a:lnTo>
                  <a:pt x="7874" y="6312"/>
                </a:lnTo>
                <a:lnTo>
                  <a:pt x="7699" y="6532"/>
                </a:lnTo>
                <a:lnTo>
                  <a:pt x="7525" y="6714"/>
                </a:lnTo>
                <a:lnTo>
                  <a:pt x="7316" y="6896"/>
                </a:lnTo>
                <a:lnTo>
                  <a:pt x="7107" y="7043"/>
                </a:lnTo>
                <a:lnTo>
                  <a:pt x="6863" y="7152"/>
                </a:lnTo>
                <a:lnTo>
                  <a:pt x="6655" y="7261"/>
                </a:lnTo>
                <a:lnTo>
                  <a:pt x="6411" y="7298"/>
                </a:lnTo>
                <a:lnTo>
                  <a:pt x="558" y="7918"/>
                </a:lnTo>
                <a:lnTo>
                  <a:pt x="348" y="7954"/>
                </a:lnTo>
                <a:lnTo>
                  <a:pt x="174" y="8027"/>
                </a:lnTo>
                <a:lnTo>
                  <a:pt x="70" y="8100"/>
                </a:lnTo>
                <a:lnTo>
                  <a:pt x="0" y="8247"/>
                </a:lnTo>
                <a:lnTo>
                  <a:pt x="0" y="8356"/>
                </a:lnTo>
                <a:lnTo>
                  <a:pt x="34" y="8502"/>
                </a:lnTo>
                <a:lnTo>
                  <a:pt x="104" y="8647"/>
                </a:lnTo>
                <a:lnTo>
                  <a:pt x="278" y="8829"/>
                </a:lnTo>
                <a:lnTo>
                  <a:pt x="4669" y="12917"/>
                </a:lnTo>
                <a:lnTo>
                  <a:pt x="4843" y="13099"/>
                </a:lnTo>
                <a:lnTo>
                  <a:pt x="4981" y="13317"/>
                </a:lnTo>
                <a:lnTo>
                  <a:pt x="5087" y="13573"/>
                </a:lnTo>
                <a:lnTo>
                  <a:pt x="5191" y="13828"/>
                </a:lnTo>
                <a:lnTo>
                  <a:pt x="5261" y="14084"/>
                </a:lnTo>
                <a:lnTo>
                  <a:pt x="5295" y="14339"/>
                </a:lnTo>
                <a:lnTo>
                  <a:pt x="5295" y="14595"/>
                </a:lnTo>
                <a:lnTo>
                  <a:pt x="5261" y="14850"/>
                </a:lnTo>
                <a:lnTo>
                  <a:pt x="4007" y="20907"/>
                </a:lnTo>
                <a:lnTo>
                  <a:pt x="3971" y="21126"/>
                </a:lnTo>
                <a:lnTo>
                  <a:pt x="4007" y="21273"/>
                </a:lnTo>
                <a:lnTo>
                  <a:pt x="4041" y="21418"/>
                </a:lnTo>
                <a:lnTo>
                  <a:pt x="4111" y="21528"/>
                </a:lnTo>
                <a:lnTo>
                  <a:pt x="4251" y="21564"/>
                </a:lnTo>
                <a:lnTo>
                  <a:pt x="4389" y="21600"/>
                </a:lnTo>
                <a:lnTo>
                  <a:pt x="4563" y="21528"/>
                </a:lnTo>
                <a:lnTo>
                  <a:pt x="4737" y="21455"/>
                </a:lnTo>
                <a:lnTo>
                  <a:pt x="9824" y="18316"/>
                </a:lnTo>
                <a:lnTo>
                  <a:pt x="10034" y="18207"/>
                </a:lnTo>
                <a:lnTo>
                  <a:pt x="10278" y="18134"/>
                </a:lnTo>
                <a:lnTo>
                  <a:pt x="10556" y="18098"/>
                </a:lnTo>
                <a:lnTo>
                  <a:pt x="11044" y="18098"/>
                </a:lnTo>
                <a:lnTo>
                  <a:pt x="11322" y="18134"/>
                </a:lnTo>
                <a:lnTo>
                  <a:pt x="11566" y="18207"/>
                </a:lnTo>
                <a:lnTo>
                  <a:pt x="11776" y="18316"/>
                </a:lnTo>
                <a:lnTo>
                  <a:pt x="16863" y="21455"/>
                </a:lnTo>
                <a:lnTo>
                  <a:pt x="17037" y="21528"/>
                </a:lnTo>
                <a:lnTo>
                  <a:pt x="17211" y="21600"/>
                </a:lnTo>
                <a:lnTo>
                  <a:pt x="17350" y="21564"/>
                </a:lnTo>
                <a:lnTo>
                  <a:pt x="17489" y="21528"/>
                </a:lnTo>
                <a:lnTo>
                  <a:pt x="17559" y="21418"/>
                </a:lnTo>
                <a:lnTo>
                  <a:pt x="17594" y="21273"/>
                </a:lnTo>
                <a:lnTo>
                  <a:pt x="17629" y="21126"/>
                </a:lnTo>
                <a:lnTo>
                  <a:pt x="17594" y="20907"/>
                </a:lnTo>
                <a:lnTo>
                  <a:pt x="16339" y="14850"/>
                </a:lnTo>
                <a:lnTo>
                  <a:pt x="16305" y="14595"/>
                </a:lnTo>
                <a:lnTo>
                  <a:pt x="16305" y="14339"/>
                </a:lnTo>
                <a:lnTo>
                  <a:pt x="16339" y="14084"/>
                </a:lnTo>
                <a:lnTo>
                  <a:pt x="16409" y="13828"/>
                </a:lnTo>
                <a:lnTo>
                  <a:pt x="16513" y="13573"/>
                </a:lnTo>
                <a:lnTo>
                  <a:pt x="16619" y="13317"/>
                </a:lnTo>
                <a:lnTo>
                  <a:pt x="16757" y="13099"/>
                </a:lnTo>
                <a:lnTo>
                  <a:pt x="16931" y="12917"/>
                </a:lnTo>
                <a:lnTo>
                  <a:pt x="21322" y="8829"/>
                </a:lnTo>
                <a:lnTo>
                  <a:pt x="21496" y="8647"/>
                </a:lnTo>
                <a:lnTo>
                  <a:pt x="21566" y="8502"/>
                </a:lnTo>
                <a:lnTo>
                  <a:pt x="21600" y="8356"/>
                </a:lnTo>
                <a:lnTo>
                  <a:pt x="21600" y="8247"/>
                </a:lnTo>
                <a:lnTo>
                  <a:pt x="21530" y="8100"/>
                </a:lnTo>
                <a:lnTo>
                  <a:pt x="21426" y="8027"/>
                </a:lnTo>
                <a:lnTo>
                  <a:pt x="21252" y="7954"/>
                </a:lnTo>
                <a:lnTo>
                  <a:pt x="21042" y="7918"/>
                </a:lnTo>
                <a:lnTo>
                  <a:pt x="15189" y="7298"/>
                </a:lnTo>
                <a:lnTo>
                  <a:pt x="14945" y="7261"/>
                </a:lnTo>
                <a:lnTo>
                  <a:pt x="14737" y="7152"/>
                </a:lnTo>
                <a:lnTo>
                  <a:pt x="14493" y="7043"/>
                </a:lnTo>
                <a:lnTo>
                  <a:pt x="14284" y="6896"/>
                </a:lnTo>
                <a:lnTo>
                  <a:pt x="14075" y="6714"/>
                </a:lnTo>
                <a:lnTo>
                  <a:pt x="13901" y="6532"/>
                </a:lnTo>
                <a:lnTo>
                  <a:pt x="13727" y="6312"/>
                </a:lnTo>
                <a:lnTo>
                  <a:pt x="13622" y="6130"/>
                </a:lnTo>
                <a:lnTo>
                  <a:pt x="11254" y="438"/>
                </a:lnTo>
                <a:lnTo>
                  <a:pt x="11148" y="255"/>
                </a:lnTo>
                <a:lnTo>
                  <a:pt x="11044" y="109"/>
                </a:lnTo>
                <a:lnTo>
                  <a:pt x="1090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8" name="Shape 129"/>
          <p:cNvSpPr txBox="1">
            <a:spLocks noGrp="1"/>
          </p:cNvSpPr>
          <p:nvPr>
            <p:ph type="sldNum" sz="quarter" idx="2"/>
          </p:nvPr>
        </p:nvSpPr>
        <p:spPr>
          <a:xfrm>
            <a:off x="8683441" y="4680225"/>
            <a:ext cx="38161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29" name="Shape 114"/>
          <p:cNvSpPr txBox="1"/>
          <p:nvPr/>
        </p:nvSpPr>
        <p:spPr>
          <a:xfrm>
            <a:off x="685799" y="3148381"/>
            <a:ext cx="6850485" cy="91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defTabSz="557784">
              <a:defRPr sz="4392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t>Improve your arguments</a:t>
            </a:r>
          </a:p>
        </p:txBody>
      </p:sp>
      <p:sp>
        <p:nvSpPr>
          <p:cNvPr id="330" name="Shape 458"/>
          <p:cNvSpPr/>
          <p:nvPr/>
        </p:nvSpPr>
        <p:spPr>
          <a:xfrm>
            <a:off x="6479174" y="821457"/>
            <a:ext cx="1833367" cy="1771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7" y="0"/>
                </a:moveTo>
                <a:lnTo>
                  <a:pt x="9694" y="37"/>
                </a:lnTo>
                <a:lnTo>
                  <a:pt x="9140" y="108"/>
                </a:lnTo>
                <a:lnTo>
                  <a:pt x="8621" y="180"/>
                </a:lnTo>
                <a:lnTo>
                  <a:pt x="8100" y="287"/>
                </a:lnTo>
                <a:lnTo>
                  <a:pt x="7579" y="429"/>
                </a:lnTo>
                <a:lnTo>
                  <a:pt x="7092" y="609"/>
                </a:lnTo>
                <a:lnTo>
                  <a:pt x="6603" y="788"/>
                </a:lnTo>
                <a:lnTo>
                  <a:pt x="6115" y="966"/>
                </a:lnTo>
                <a:lnTo>
                  <a:pt x="5660" y="1217"/>
                </a:lnTo>
                <a:lnTo>
                  <a:pt x="5204" y="1431"/>
                </a:lnTo>
                <a:lnTo>
                  <a:pt x="4749" y="1718"/>
                </a:lnTo>
                <a:lnTo>
                  <a:pt x="4326" y="2003"/>
                </a:lnTo>
                <a:lnTo>
                  <a:pt x="3936" y="2289"/>
                </a:lnTo>
                <a:lnTo>
                  <a:pt x="3156" y="2933"/>
                </a:lnTo>
                <a:lnTo>
                  <a:pt x="2797" y="3290"/>
                </a:lnTo>
                <a:lnTo>
                  <a:pt x="2472" y="3649"/>
                </a:lnTo>
                <a:lnTo>
                  <a:pt x="2146" y="4041"/>
                </a:lnTo>
                <a:lnTo>
                  <a:pt x="1854" y="4435"/>
                </a:lnTo>
                <a:lnTo>
                  <a:pt x="1561" y="4829"/>
                </a:lnTo>
                <a:lnTo>
                  <a:pt x="1300" y="5258"/>
                </a:lnTo>
                <a:lnTo>
                  <a:pt x="1074" y="5687"/>
                </a:lnTo>
                <a:lnTo>
                  <a:pt x="846" y="6151"/>
                </a:lnTo>
                <a:lnTo>
                  <a:pt x="650" y="6617"/>
                </a:lnTo>
                <a:lnTo>
                  <a:pt x="488" y="7081"/>
                </a:lnTo>
                <a:lnTo>
                  <a:pt x="325" y="7547"/>
                </a:lnTo>
                <a:lnTo>
                  <a:pt x="228" y="8047"/>
                </a:lnTo>
                <a:lnTo>
                  <a:pt x="129" y="8548"/>
                </a:lnTo>
                <a:lnTo>
                  <a:pt x="64" y="9047"/>
                </a:lnTo>
                <a:lnTo>
                  <a:pt x="0" y="9548"/>
                </a:lnTo>
                <a:lnTo>
                  <a:pt x="0" y="10621"/>
                </a:lnTo>
                <a:lnTo>
                  <a:pt x="64" y="11194"/>
                </a:lnTo>
                <a:lnTo>
                  <a:pt x="129" y="11730"/>
                </a:lnTo>
                <a:lnTo>
                  <a:pt x="260" y="12231"/>
                </a:lnTo>
                <a:lnTo>
                  <a:pt x="390" y="12766"/>
                </a:lnTo>
                <a:lnTo>
                  <a:pt x="553" y="13267"/>
                </a:lnTo>
                <a:lnTo>
                  <a:pt x="747" y="13768"/>
                </a:lnTo>
                <a:lnTo>
                  <a:pt x="975" y="14269"/>
                </a:lnTo>
                <a:lnTo>
                  <a:pt x="1203" y="14734"/>
                </a:lnTo>
                <a:lnTo>
                  <a:pt x="1464" y="15163"/>
                </a:lnTo>
                <a:lnTo>
                  <a:pt x="1789" y="15627"/>
                </a:lnTo>
                <a:lnTo>
                  <a:pt x="2082" y="16057"/>
                </a:lnTo>
                <a:lnTo>
                  <a:pt x="2439" y="16450"/>
                </a:lnTo>
                <a:lnTo>
                  <a:pt x="2797" y="16844"/>
                </a:lnTo>
                <a:lnTo>
                  <a:pt x="3188" y="17237"/>
                </a:lnTo>
                <a:lnTo>
                  <a:pt x="3578" y="17595"/>
                </a:lnTo>
                <a:lnTo>
                  <a:pt x="3318" y="18131"/>
                </a:lnTo>
                <a:lnTo>
                  <a:pt x="3025" y="18667"/>
                </a:lnTo>
                <a:lnTo>
                  <a:pt x="2700" y="19240"/>
                </a:lnTo>
                <a:lnTo>
                  <a:pt x="2276" y="19776"/>
                </a:lnTo>
                <a:lnTo>
                  <a:pt x="1821" y="20313"/>
                </a:lnTo>
                <a:lnTo>
                  <a:pt x="1561" y="20563"/>
                </a:lnTo>
                <a:lnTo>
                  <a:pt x="1268" y="20777"/>
                </a:lnTo>
                <a:lnTo>
                  <a:pt x="975" y="20992"/>
                </a:lnTo>
                <a:lnTo>
                  <a:pt x="682" y="21206"/>
                </a:lnTo>
                <a:lnTo>
                  <a:pt x="357" y="21350"/>
                </a:lnTo>
                <a:lnTo>
                  <a:pt x="0" y="21528"/>
                </a:lnTo>
                <a:lnTo>
                  <a:pt x="163" y="21528"/>
                </a:lnTo>
                <a:lnTo>
                  <a:pt x="650" y="21600"/>
                </a:lnTo>
                <a:lnTo>
                  <a:pt x="1821" y="21600"/>
                </a:lnTo>
                <a:lnTo>
                  <a:pt x="2276" y="21565"/>
                </a:lnTo>
                <a:lnTo>
                  <a:pt x="2797" y="21457"/>
                </a:lnTo>
                <a:lnTo>
                  <a:pt x="3318" y="21350"/>
                </a:lnTo>
                <a:lnTo>
                  <a:pt x="3871" y="21171"/>
                </a:lnTo>
                <a:lnTo>
                  <a:pt x="4424" y="20956"/>
                </a:lnTo>
                <a:lnTo>
                  <a:pt x="5010" y="20670"/>
                </a:lnTo>
                <a:lnTo>
                  <a:pt x="5563" y="20313"/>
                </a:lnTo>
                <a:lnTo>
                  <a:pt x="6115" y="19919"/>
                </a:lnTo>
                <a:lnTo>
                  <a:pt x="6636" y="19383"/>
                </a:lnTo>
                <a:lnTo>
                  <a:pt x="7124" y="19562"/>
                </a:lnTo>
                <a:lnTo>
                  <a:pt x="7612" y="19740"/>
                </a:lnTo>
                <a:lnTo>
                  <a:pt x="8132" y="19847"/>
                </a:lnTo>
                <a:lnTo>
                  <a:pt x="8653" y="19954"/>
                </a:lnTo>
                <a:lnTo>
                  <a:pt x="9174" y="20063"/>
                </a:lnTo>
                <a:lnTo>
                  <a:pt x="9694" y="20134"/>
                </a:lnTo>
                <a:lnTo>
                  <a:pt x="10247" y="20169"/>
                </a:lnTo>
                <a:lnTo>
                  <a:pt x="11353" y="20169"/>
                </a:lnTo>
                <a:lnTo>
                  <a:pt x="11906" y="20134"/>
                </a:lnTo>
                <a:lnTo>
                  <a:pt x="12460" y="20063"/>
                </a:lnTo>
                <a:lnTo>
                  <a:pt x="12979" y="19954"/>
                </a:lnTo>
                <a:lnTo>
                  <a:pt x="13500" y="19847"/>
                </a:lnTo>
                <a:lnTo>
                  <a:pt x="14021" y="19705"/>
                </a:lnTo>
                <a:lnTo>
                  <a:pt x="14508" y="19562"/>
                </a:lnTo>
                <a:lnTo>
                  <a:pt x="14997" y="19383"/>
                </a:lnTo>
                <a:lnTo>
                  <a:pt x="15485" y="19168"/>
                </a:lnTo>
                <a:lnTo>
                  <a:pt x="15940" y="18954"/>
                </a:lnTo>
                <a:lnTo>
                  <a:pt x="16851" y="18453"/>
                </a:lnTo>
                <a:lnTo>
                  <a:pt x="17274" y="18166"/>
                </a:lnTo>
                <a:lnTo>
                  <a:pt x="17664" y="17881"/>
                </a:lnTo>
                <a:lnTo>
                  <a:pt x="18054" y="17559"/>
                </a:lnTo>
                <a:lnTo>
                  <a:pt x="18444" y="17202"/>
                </a:lnTo>
                <a:lnTo>
                  <a:pt x="18803" y="16879"/>
                </a:lnTo>
                <a:lnTo>
                  <a:pt x="19128" y="16486"/>
                </a:lnTo>
                <a:lnTo>
                  <a:pt x="19454" y="16128"/>
                </a:lnTo>
                <a:lnTo>
                  <a:pt x="19746" y="15736"/>
                </a:lnTo>
                <a:lnTo>
                  <a:pt x="20039" y="15305"/>
                </a:lnTo>
                <a:lnTo>
                  <a:pt x="20300" y="14876"/>
                </a:lnTo>
                <a:lnTo>
                  <a:pt x="20528" y="14447"/>
                </a:lnTo>
                <a:lnTo>
                  <a:pt x="20754" y="14018"/>
                </a:lnTo>
                <a:lnTo>
                  <a:pt x="20950" y="13554"/>
                </a:lnTo>
                <a:lnTo>
                  <a:pt x="21112" y="13089"/>
                </a:lnTo>
                <a:lnTo>
                  <a:pt x="21275" y="12588"/>
                </a:lnTo>
                <a:lnTo>
                  <a:pt x="21374" y="12124"/>
                </a:lnTo>
                <a:lnTo>
                  <a:pt x="21471" y="11623"/>
                </a:lnTo>
                <a:lnTo>
                  <a:pt x="21536" y="11122"/>
                </a:lnTo>
                <a:lnTo>
                  <a:pt x="21600" y="10586"/>
                </a:lnTo>
                <a:lnTo>
                  <a:pt x="21600" y="9548"/>
                </a:lnTo>
                <a:lnTo>
                  <a:pt x="21536" y="9047"/>
                </a:lnTo>
                <a:lnTo>
                  <a:pt x="21471" y="8548"/>
                </a:lnTo>
                <a:lnTo>
                  <a:pt x="21374" y="8047"/>
                </a:lnTo>
                <a:lnTo>
                  <a:pt x="21275" y="7547"/>
                </a:lnTo>
                <a:lnTo>
                  <a:pt x="21112" y="7081"/>
                </a:lnTo>
                <a:lnTo>
                  <a:pt x="20950" y="6617"/>
                </a:lnTo>
                <a:lnTo>
                  <a:pt x="20754" y="6151"/>
                </a:lnTo>
                <a:lnTo>
                  <a:pt x="20528" y="5687"/>
                </a:lnTo>
                <a:lnTo>
                  <a:pt x="20300" y="5258"/>
                </a:lnTo>
                <a:lnTo>
                  <a:pt x="20039" y="4829"/>
                </a:lnTo>
                <a:lnTo>
                  <a:pt x="19746" y="4435"/>
                </a:lnTo>
                <a:lnTo>
                  <a:pt x="19454" y="4041"/>
                </a:lnTo>
                <a:lnTo>
                  <a:pt x="19128" y="3649"/>
                </a:lnTo>
                <a:lnTo>
                  <a:pt x="18803" y="3290"/>
                </a:lnTo>
                <a:lnTo>
                  <a:pt x="18444" y="2933"/>
                </a:lnTo>
                <a:lnTo>
                  <a:pt x="17664" y="2289"/>
                </a:lnTo>
                <a:lnTo>
                  <a:pt x="17274" y="2003"/>
                </a:lnTo>
                <a:lnTo>
                  <a:pt x="16851" y="1718"/>
                </a:lnTo>
                <a:lnTo>
                  <a:pt x="16396" y="1431"/>
                </a:lnTo>
                <a:lnTo>
                  <a:pt x="15940" y="1217"/>
                </a:lnTo>
                <a:lnTo>
                  <a:pt x="15485" y="966"/>
                </a:lnTo>
                <a:lnTo>
                  <a:pt x="14997" y="788"/>
                </a:lnTo>
                <a:lnTo>
                  <a:pt x="14508" y="609"/>
                </a:lnTo>
                <a:lnTo>
                  <a:pt x="14021" y="429"/>
                </a:lnTo>
                <a:lnTo>
                  <a:pt x="13500" y="287"/>
                </a:lnTo>
                <a:lnTo>
                  <a:pt x="12979" y="180"/>
                </a:lnTo>
                <a:lnTo>
                  <a:pt x="12460" y="108"/>
                </a:lnTo>
                <a:lnTo>
                  <a:pt x="11906" y="37"/>
                </a:lnTo>
                <a:lnTo>
                  <a:pt x="11353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36" name="Shape 503"/>
          <p:cNvGrpSpPr/>
          <p:nvPr/>
        </p:nvGrpSpPr>
        <p:grpSpPr>
          <a:xfrm>
            <a:off x="6037273" y="1817778"/>
            <a:ext cx="493537" cy="450271"/>
            <a:chOff x="0" y="0"/>
            <a:chExt cx="493536" cy="450270"/>
          </a:xfrm>
        </p:grpSpPr>
        <p:sp>
          <p:nvSpPr>
            <p:cNvPr id="331" name="Shape 504"/>
            <p:cNvSpPr/>
            <p:nvPr/>
          </p:nvSpPr>
          <p:spPr>
            <a:xfrm>
              <a:off x="46398" y="280956"/>
              <a:ext cx="121042" cy="16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65" y="19841"/>
                  </a:lnTo>
                  <a:lnTo>
                    <a:pt x="2575" y="20241"/>
                  </a:lnTo>
                  <a:lnTo>
                    <a:pt x="2690" y="20558"/>
                  </a:lnTo>
                  <a:lnTo>
                    <a:pt x="3024" y="20801"/>
                  </a:lnTo>
                  <a:lnTo>
                    <a:pt x="3359" y="21118"/>
                  </a:lnTo>
                  <a:lnTo>
                    <a:pt x="3693" y="21279"/>
                  </a:lnTo>
                  <a:lnTo>
                    <a:pt x="4142" y="21439"/>
                  </a:lnTo>
                  <a:lnTo>
                    <a:pt x="4591" y="21521"/>
                  </a:lnTo>
                  <a:lnTo>
                    <a:pt x="5150" y="21600"/>
                  </a:lnTo>
                  <a:lnTo>
                    <a:pt x="18915" y="21600"/>
                  </a:lnTo>
                  <a:lnTo>
                    <a:pt x="19584" y="21521"/>
                  </a:lnTo>
                  <a:lnTo>
                    <a:pt x="20147" y="21361"/>
                  </a:lnTo>
                  <a:lnTo>
                    <a:pt x="20592" y="21200"/>
                  </a:lnTo>
                  <a:lnTo>
                    <a:pt x="21041" y="20879"/>
                  </a:lnTo>
                  <a:lnTo>
                    <a:pt x="21375" y="20480"/>
                  </a:lnTo>
                  <a:lnTo>
                    <a:pt x="21600" y="20159"/>
                  </a:lnTo>
                  <a:lnTo>
                    <a:pt x="21600" y="19281"/>
                  </a:lnTo>
                  <a:lnTo>
                    <a:pt x="17013" y="400"/>
                  </a:lnTo>
                  <a:lnTo>
                    <a:pt x="11863" y="161"/>
                  </a:lnTo>
                  <a:lnTo>
                    <a:pt x="7501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2" name="Shape 505"/>
            <p:cNvSpPr/>
            <p:nvPr/>
          </p:nvSpPr>
          <p:spPr>
            <a:xfrm>
              <a:off x="462801" y="144252"/>
              <a:ext cx="30736" cy="1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854" y="20677"/>
                  </a:lnTo>
                  <a:lnTo>
                    <a:pt x="8824" y="19614"/>
                  </a:lnTo>
                  <a:lnTo>
                    <a:pt x="12343" y="18555"/>
                  </a:lnTo>
                  <a:lnTo>
                    <a:pt x="15429" y="17231"/>
                  </a:lnTo>
                  <a:lnTo>
                    <a:pt x="18081" y="15771"/>
                  </a:lnTo>
                  <a:lnTo>
                    <a:pt x="19832" y="14181"/>
                  </a:lnTo>
                  <a:lnTo>
                    <a:pt x="21167" y="12455"/>
                  </a:lnTo>
                  <a:lnTo>
                    <a:pt x="21600" y="10735"/>
                  </a:lnTo>
                  <a:lnTo>
                    <a:pt x="21167" y="9009"/>
                  </a:lnTo>
                  <a:lnTo>
                    <a:pt x="19832" y="7419"/>
                  </a:lnTo>
                  <a:lnTo>
                    <a:pt x="18081" y="5829"/>
                  </a:lnTo>
                  <a:lnTo>
                    <a:pt x="15429" y="4369"/>
                  </a:lnTo>
                  <a:lnTo>
                    <a:pt x="12343" y="3045"/>
                  </a:lnTo>
                  <a:lnTo>
                    <a:pt x="8824" y="1851"/>
                  </a:lnTo>
                  <a:lnTo>
                    <a:pt x="4854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Shape 506"/>
            <p:cNvSpPr/>
            <p:nvPr/>
          </p:nvSpPr>
          <p:spPr>
            <a:xfrm>
              <a:off x="-1" y="119166"/>
              <a:ext cx="100347" cy="15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984" y="88"/>
                  </a:lnTo>
                  <a:lnTo>
                    <a:pt x="9722" y="88"/>
                  </a:lnTo>
                  <a:lnTo>
                    <a:pt x="8777" y="176"/>
                  </a:lnTo>
                  <a:lnTo>
                    <a:pt x="7832" y="268"/>
                  </a:lnTo>
                  <a:lnTo>
                    <a:pt x="6887" y="448"/>
                  </a:lnTo>
                  <a:lnTo>
                    <a:pt x="6074" y="628"/>
                  </a:lnTo>
                  <a:lnTo>
                    <a:pt x="5267" y="895"/>
                  </a:lnTo>
                  <a:lnTo>
                    <a:pt x="4455" y="1255"/>
                  </a:lnTo>
                  <a:lnTo>
                    <a:pt x="3648" y="1611"/>
                  </a:lnTo>
                  <a:lnTo>
                    <a:pt x="2968" y="2059"/>
                  </a:lnTo>
                  <a:lnTo>
                    <a:pt x="2294" y="2506"/>
                  </a:lnTo>
                  <a:lnTo>
                    <a:pt x="1758" y="3046"/>
                  </a:lnTo>
                  <a:lnTo>
                    <a:pt x="1216" y="3585"/>
                  </a:lnTo>
                  <a:lnTo>
                    <a:pt x="812" y="4121"/>
                  </a:lnTo>
                  <a:lnTo>
                    <a:pt x="403" y="4749"/>
                  </a:lnTo>
                  <a:lnTo>
                    <a:pt x="271" y="5288"/>
                  </a:lnTo>
                  <a:lnTo>
                    <a:pt x="0" y="5916"/>
                  </a:lnTo>
                  <a:lnTo>
                    <a:pt x="0" y="15772"/>
                  </a:lnTo>
                  <a:lnTo>
                    <a:pt x="271" y="16312"/>
                  </a:lnTo>
                  <a:lnTo>
                    <a:pt x="403" y="16939"/>
                  </a:lnTo>
                  <a:lnTo>
                    <a:pt x="812" y="17475"/>
                  </a:lnTo>
                  <a:lnTo>
                    <a:pt x="1216" y="18103"/>
                  </a:lnTo>
                  <a:lnTo>
                    <a:pt x="1758" y="18642"/>
                  </a:lnTo>
                  <a:lnTo>
                    <a:pt x="2294" y="19090"/>
                  </a:lnTo>
                  <a:lnTo>
                    <a:pt x="2968" y="19538"/>
                  </a:lnTo>
                  <a:lnTo>
                    <a:pt x="3648" y="19985"/>
                  </a:lnTo>
                  <a:lnTo>
                    <a:pt x="4455" y="20345"/>
                  </a:lnTo>
                  <a:lnTo>
                    <a:pt x="5267" y="20701"/>
                  </a:lnTo>
                  <a:lnTo>
                    <a:pt x="6074" y="20972"/>
                  </a:lnTo>
                  <a:lnTo>
                    <a:pt x="6887" y="21240"/>
                  </a:lnTo>
                  <a:lnTo>
                    <a:pt x="7832" y="21420"/>
                  </a:lnTo>
                  <a:lnTo>
                    <a:pt x="8777" y="21508"/>
                  </a:lnTo>
                  <a:lnTo>
                    <a:pt x="9722" y="21508"/>
                  </a:lnTo>
                  <a:lnTo>
                    <a:pt x="149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Shape 507"/>
            <p:cNvSpPr/>
            <p:nvPr/>
          </p:nvSpPr>
          <p:spPr>
            <a:xfrm>
              <a:off x="114133" y="25086"/>
              <a:ext cx="287224" cy="33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99" y="559"/>
                  </a:lnTo>
                  <a:lnTo>
                    <a:pt x="20044" y="1038"/>
                  </a:lnTo>
                  <a:lnTo>
                    <a:pt x="19194" y="1478"/>
                  </a:lnTo>
                  <a:lnTo>
                    <a:pt x="18393" y="1916"/>
                  </a:lnTo>
                  <a:lnTo>
                    <a:pt x="17591" y="2316"/>
                  </a:lnTo>
                  <a:lnTo>
                    <a:pt x="16790" y="2715"/>
                  </a:lnTo>
                  <a:lnTo>
                    <a:pt x="15139" y="3355"/>
                  </a:lnTo>
                  <a:lnTo>
                    <a:pt x="13583" y="3953"/>
                  </a:lnTo>
                  <a:lnTo>
                    <a:pt x="12026" y="4393"/>
                  </a:lnTo>
                  <a:lnTo>
                    <a:pt x="10564" y="4791"/>
                  </a:lnTo>
                  <a:lnTo>
                    <a:pt x="9197" y="5110"/>
                  </a:lnTo>
                  <a:lnTo>
                    <a:pt x="8158" y="5310"/>
                  </a:lnTo>
                  <a:lnTo>
                    <a:pt x="7075" y="5470"/>
                  </a:lnTo>
                  <a:lnTo>
                    <a:pt x="5942" y="5589"/>
                  </a:lnTo>
                  <a:lnTo>
                    <a:pt x="4764" y="5710"/>
                  </a:lnTo>
                  <a:lnTo>
                    <a:pt x="2358" y="5869"/>
                  </a:lnTo>
                  <a:lnTo>
                    <a:pt x="0" y="5990"/>
                  </a:lnTo>
                  <a:lnTo>
                    <a:pt x="0" y="15651"/>
                  </a:lnTo>
                  <a:lnTo>
                    <a:pt x="2358" y="15731"/>
                  </a:lnTo>
                  <a:lnTo>
                    <a:pt x="4764" y="15891"/>
                  </a:lnTo>
                  <a:lnTo>
                    <a:pt x="5942" y="16011"/>
                  </a:lnTo>
                  <a:lnTo>
                    <a:pt x="7075" y="16169"/>
                  </a:lnTo>
                  <a:lnTo>
                    <a:pt x="8158" y="16330"/>
                  </a:lnTo>
                  <a:lnTo>
                    <a:pt x="9197" y="16529"/>
                  </a:lnTo>
                  <a:lnTo>
                    <a:pt x="10564" y="16849"/>
                  </a:lnTo>
                  <a:lnTo>
                    <a:pt x="12026" y="17207"/>
                  </a:lnTo>
                  <a:lnTo>
                    <a:pt x="13583" y="17688"/>
                  </a:lnTo>
                  <a:lnTo>
                    <a:pt x="15139" y="18245"/>
                  </a:lnTo>
                  <a:lnTo>
                    <a:pt x="16790" y="18926"/>
                  </a:lnTo>
                  <a:lnTo>
                    <a:pt x="17591" y="19284"/>
                  </a:lnTo>
                  <a:lnTo>
                    <a:pt x="18393" y="19684"/>
                  </a:lnTo>
                  <a:lnTo>
                    <a:pt x="19194" y="20122"/>
                  </a:lnTo>
                  <a:lnTo>
                    <a:pt x="20044" y="20601"/>
                  </a:lnTo>
                  <a:lnTo>
                    <a:pt x="20799" y="2108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5" name="Shape 508"/>
            <p:cNvSpPr/>
            <p:nvPr/>
          </p:nvSpPr>
          <p:spPr>
            <a:xfrm>
              <a:off x="415144" y="0"/>
              <a:ext cx="35127" cy="39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74" y="36"/>
                  </a:lnTo>
                  <a:lnTo>
                    <a:pt x="5779" y="243"/>
                  </a:lnTo>
                  <a:lnTo>
                    <a:pt x="0" y="729"/>
                  </a:lnTo>
                  <a:lnTo>
                    <a:pt x="0" y="20836"/>
                  </a:lnTo>
                  <a:lnTo>
                    <a:pt x="5779" y="21357"/>
                  </a:lnTo>
                  <a:lnTo>
                    <a:pt x="7326" y="21462"/>
                  </a:lnTo>
                  <a:lnTo>
                    <a:pt x="8874" y="21532"/>
                  </a:lnTo>
                  <a:lnTo>
                    <a:pt x="10800" y="21600"/>
                  </a:lnTo>
                  <a:lnTo>
                    <a:pt x="14274" y="21600"/>
                  </a:lnTo>
                  <a:lnTo>
                    <a:pt x="15805" y="21532"/>
                  </a:lnTo>
                  <a:lnTo>
                    <a:pt x="18126" y="21392"/>
                  </a:lnTo>
                  <a:lnTo>
                    <a:pt x="20053" y="21219"/>
                  </a:lnTo>
                  <a:lnTo>
                    <a:pt x="21205" y="21010"/>
                  </a:lnTo>
                  <a:lnTo>
                    <a:pt x="21600" y="20767"/>
                  </a:lnTo>
                  <a:lnTo>
                    <a:pt x="21600" y="833"/>
                  </a:lnTo>
                  <a:lnTo>
                    <a:pt x="21205" y="590"/>
                  </a:lnTo>
                  <a:lnTo>
                    <a:pt x="20053" y="347"/>
                  </a:lnTo>
                  <a:lnTo>
                    <a:pt x="18126" y="173"/>
                  </a:lnTo>
                  <a:lnTo>
                    <a:pt x="15805" y="36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9" name="Shape 527"/>
          <p:cNvGrpSpPr/>
          <p:nvPr/>
        </p:nvGrpSpPr>
        <p:grpSpPr>
          <a:xfrm rot="20340000">
            <a:off x="7827507" y="2558349"/>
            <a:ext cx="628938" cy="581402"/>
            <a:chOff x="37" y="37"/>
            <a:chExt cx="628936" cy="581400"/>
          </a:xfrm>
        </p:grpSpPr>
        <p:sp>
          <p:nvSpPr>
            <p:cNvPr id="337" name="Shape 528"/>
            <p:cNvSpPr/>
            <p:nvPr/>
          </p:nvSpPr>
          <p:spPr>
            <a:xfrm>
              <a:off x="37" y="220350"/>
              <a:ext cx="147176" cy="32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8" y="2453"/>
                  </a:moveTo>
                  <a:lnTo>
                    <a:pt x="14085" y="2514"/>
                  </a:lnTo>
                  <a:lnTo>
                    <a:pt x="14755" y="2631"/>
                  </a:lnTo>
                  <a:lnTo>
                    <a:pt x="15425" y="2751"/>
                  </a:lnTo>
                  <a:lnTo>
                    <a:pt x="16502" y="3232"/>
                  </a:lnTo>
                  <a:lnTo>
                    <a:pt x="16903" y="3531"/>
                  </a:lnTo>
                  <a:lnTo>
                    <a:pt x="17035" y="3829"/>
                  </a:lnTo>
                  <a:lnTo>
                    <a:pt x="17172" y="4187"/>
                  </a:lnTo>
                  <a:lnTo>
                    <a:pt x="17035" y="4547"/>
                  </a:lnTo>
                  <a:lnTo>
                    <a:pt x="16903" y="4846"/>
                  </a:lnTo>
                  <a:lnTo>
                    <a:pt x="16502" y="5145"/>
                  </a:lnTo>
                  <a:lnTo>
                    <a:pt x="15964" y="5444"/>
                  </a:lnTo>
                  <a:lnTo>
                    <a:pt x="15425" y="5625"/>
                  </a:lnTo>
                  <a:lnTo>
                    <a:pt x="14755" y="5804"/>
                  </a:lnTo>
                  <a:lnTo>
                    <a:pt x="14085" y="5863"/>
                  </a:lnTo>
                  <a:lnTo>
                    <a:pt x="13278" y="5924"/>
                  </a:lnTo>
                  <a:lnTo>
                    <a:pt x="12475" y="5863"/>
                  </a:lnTo>
                  <a:lnTo>
                    <a:pt x="11805" y="5804"/>
                  </a:lnTo>
                  <a:lnTo>
                    <a:pt x="11135" y="5625"/>
                  </a:lnTo>
                  <a:lnTo>
                    <a:pt x="10597" y="5444"/>
                  </a:lnTo>
                  <a:lnTo>
                    <a:pt x="10058" y="5145"/>
                  </a:lnTo>
                  <a:lnTo>
                    <a:pt x="9657" y="4846"/>
                  </a:lnTo>
                  <a:lnTo>
                    <a:pt x="9526" y="4547"/>
                  </a:lnTo>
                  <a:lnTo>
                    <a:pt x="9388" y="4187"/>
                  </a:lnTo>
                  <a:lnTo>
                    <a:pt x="9526" y="3829"/>
                  </a:lnTo>
                  <a:lnTo>
                    <a:pt x="9657" y="3531"/>
                  </a:lnTo>
                  <a:lnTo>
                    <a:pt x="10058" y="3232"/>
                  </a:lnTo>
                  <a:lnTo>
                    <a:pt x="11135" y="2751"/>
                  </a:lnTo>
                  <a:lnTo>
                    <a:pt x="11805" y="2631"/>
                  </a:lnTo>
                  <a:lnTo>
                    <a:pt x="12475" y="2514"/>
                  </a:lnTo>
                  <a:lnTo>
                    <a:pt x="13278" y="245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8" name="Shape 529"/>
            <p:cNvSpPr/>
            <p:nvPr/>
          </p:nvSpPr>
          <p:spPr>
            <a:xfrm>
              <a:off x="169146" y="37"/>
              <a:ext cx="459829" cy="58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1" y="0"/>
                  </a:moveTo>
                  <a:lnTo>
                    <a:pt x="10477" y="33"/>
                  </a:lnTo>
                  <a:lnTo>
                    <a:pt x="10048" y="102"/>
                  </a:lnTo>
                  <a:lnTo>
                    <a:pt x="9704" y="203"/>
                  </a:lnTo>
                  <a:lnTo>
                    <a:pt x="9447" y="306"/>
                  </a:lnTo>
                  <a:lnTo>
                    <a:pt x="8760" y="2037"/>
                  </a:lnTo>
                  <a:lnTo>
                    <a:pt x="8417" y="2819"/>
                  </a:lnTo>
                  <a:lnTo>
                    <a:pt x="8072" y="3532"/>
                  </a:lnTo>
                  <a:lnTo>
                    <a:pt x="7729" y="4177"/>
                  </a:lnTo>
                  <a:lnTo>
                    <a:pt x="7386" y="4721"/>
                  </a:lnTo>
                  <a:lnTo>
                    <a:pt x="7086" y="5128"/>
                  </a:lnTo>
                  <a:lnTo>
                    <a:pt x="6827" y="5468"/>
                  </a:lnTo>
                  <a:lnTo>
                    <a:pt x="5839" y="6249"/>
                  </a:lnTo>
                  <a:lnTo>
                    <a:pt x="4422" y="7302"/>
                  </a:lnTo>
                  <a:lnTo>
                    <a:pt x="2534" y="8661"/>
                  </a:lnTo>
                  <a:lnTo>
                    <a:pt x="0" y="8661"/>
                  </a:lnTo>
                  <a:lnTo>
                    <a:pt x="0" y="18678"/>
                  </a:lnTo>
                  <a:lnTo>
                    <a:pt x="2662" y="18678"/>
                  </a:lnTo>
                  <a:lnTo>
                    <a:pt x="3522" y="19019"/>
                  </a:lnTo>
                  <a:lnTo>
                    <a:pt x="4723" y="19427"/>
                  </a:lnTo>
                  <a:lnTo>
                    <a:pt x="6270" y="19902"/>
                  </a:lnTo>
                  <a:lnTo>
                    <a:pt x="7988" y="20411"/>
                  </a:lnTo>
                  <a:lnTo>
                    <a:pt x="9834" y="20853"/>
                  </a:lnTo>
                  <a:lnTo>
                    <a:pt x="10778" y="21056"/>
                  </a:lnTo>
                  <a:lnTo>
                    <a:pt x="11722" y="21226"/>
                  </a:lnTo>
                  <a:lnTo>
                    <a:pt x="12624" y="21396"/>
                  </a:lnTo>
                  <a:lnTo>
                    <a:pt x="13526" y="21498"/>
                  </a:lnTo>
                  <a:lnTo>
                    <a:pt x="14342" y="21565"/>
                  </a:lnTo>
                  <a:lnTo>
                    <a:pt x="15158" y="21600"/>
                  </a:lnTo>
                  <a:lnTo>
                    <a:pt x="16533" y="21600"/>
                  </a:lnTo>
                  <a:lnTo>
                    <a:pt x="17262" y="21565"/>
                  </a:lnTo>
                  <a:lnTo>
                    <a:pt x="17950" y="21498"/>
                  </a:lnTo>
                  <a:lnTo>
                    <a:pt x="18852" y="21294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1" y="20988"/>
                  </a:lnTo>
                  <a:lnTo>
                    <a:pt x="19538" y="20853"/>
                  </a:lnTo>
                  <a:lnTo>
                    <a:pt x="19624" y="20682"/>
                  </a:lnTo>
                  <a:lnTo>
                    <a:pt x="19752" y="19698"/>
                  </a:lnTo>
                  <a:lnTo>
                    <a:pt x="19710" y="19460"/>
                  </a:lnTo>
                  <a:lnTo>
                    <a:pt x="19624" y="19257"/>
                  </a:lnTo>
                  <a:lnTo>
                    <a:pt x="19451" y="19052"/>
                  </a:lnTo>
                  <a:lnTo>
                    <a:pt x="19195" y="18883"/>
                  </a:lnTo>
                  <a:lnTo>
                    <a:pt x="19409" y="18849"/>
                  </a:lnTo>
                  <a:lnTo>
                    <a:pt x="19838" y="18713"/>
                  </a:lnTo>
                  <a:lnTo>
                    <a:pt x="20011" y="18577"/>
                  </a:lnTo>
                  <a:lnTo>
                    <a:pt x="20139" y="18442"/>
                  </a:lnTo>
                  <a:lnTo>
                    <a:pt x="20267" y="18271"/>
                  </a:lnTo>
                  <a:lnTo>
                    <a:pt x="20353" y="18068"/>
                  </a:lnTo>
                  <a:lnTo>
                    <a:pt x="20397" y="17898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4"/>
                  </a:lnTo>
                  <a:lnTo>
                    <a:pt x="20183" y="15826"/>
                  </a:lnTo>
                  <a:lnTo>
                    <a:pt x="20053" y="15725"/>
                  </a:lnTo>
                  <a:lnTo>
                    <a:pt x="19924" y="15622"/>
                  </a:lnTo>
                  <a:lnTo>
                    <a:pt x="20139" y="15588"/>
                  </a:lnTo>
                  <a:lnTo>
                    <a:pt x="20311" y="15520"/>
                  </a:lnTo>
                  <a:lnTo>
                    <a:pt x="20484" y="15419"/>
                  </a:lnTo>
                  <a:lnTo>
                    <a:pt x="20654" y="15283"/>
                  </a:lnTo>
                  <a:lnTo>
                    <a:pt x="20784" y="15146"/>
                  </a:lnTo>
                  <a:lnTo>
                    <a:pt x="20869" y="15011"/>
                  </a:lnTo>
                  <a:lnTo>
                    <a:pt x="20955" y="14842"/>
                  </a:lnTo>
                  <a:lnTo>
                    <a:pt x="20999" y="14637"/>
                  </a:lnTo>
                  <a:lnTo>
                    <a:pt x="21127" y="13448"/>
                  </a:lnTo>
                  <a:lnTo>
                    <a:pt x="21127" y="13109"/>
                  </a:lnTo>
                  <a:lnTo>
                    <a:pt x="21085" y="12939"/>
                  </a:lnTo>
                  <a:lnTo>
                    <a:pt x="20999" y="12803"/>
                  </a:lnTo>
                  <a:lnTo>
                    <a:pt x="20913" y="12668"/>
                  </a:lnTo>
                  <a:lnTo>
                    <a:pt x="20784" y="12565"/>
                  </a:lnTo>
                  <a:lnTo>
                    <a:pt x="20654" y="12464"/>
                  </a:lnTo>
                  <a:lnTo>
                    <a:pt x="20484" y="12362"/>
                  </a:lnTo>
                  <a:lnTo>
                    <a:pt x="20654" y="12328"/>
                  </a:lnTo>
                  <a:lnTo>
                    <a:pt x="20999" y="12125"/>
                  </a:lnTo>
                  <a:lnTo>
                    <a:pt x="21127" y="12023"/>
                  </a:lnTo>
                  <a:lnTo>
                    <a:pt x="21255" y="11887"/>
                  </a:lnTo>
                  <a:lnTo>
                    <a:pt x="21342" y="11750"/>
                  </a:lnTo>
                  <a:lnTo>
                    <a:pt x="21384" y="11581"/>
                  </a:lnTo>
                  <a:lnTo>
                    <a:pt x="21428" y="11411"/>
                  </a:lnTo>
                  <a:lnTo>
                    <a:pt x="21600" y="10189"/>
                  </a:lnTo>
                  <a:lnTo>
                    <a:pt x="21556" y="10019"/>
                  </a:lnTo>
                  <a:lnTo>
                    <a:pt x="21514" y="9848"/>
                  </a:lnTo>
                  <a:lnTo>
                    <a:pt x="21428" y="9713"/>
                  </a:lnTo>
                  <a:lnTo>
                    <a:pt x="21342" y="9577"/>
                  </a:lnTo>
                  <a:lnTo>
                    <a:pt x="21213" y="9441"/>
                  </a:lnTo>
                  <a:lnTo>
                    <a:pt x="21041" y="9339"/>
                  </a:lnTo>
                  <a:lnTo>
                    <a:pt x="20654" y="9136"/>
                  </a:lnTo>
                  <a:lnTo>
                    <a:pt x="20225" y="8965"/>
                  </a:lnTo>
                  <a:lnTo>
                    <a:pt x="19710" y="8830"/>
                  </a:lnTo>
                  <a:lnTo>
                    <a:pt x="19151" y="8729"/>
                  </a:lnTo>
                  <a:lnTo>
                    <a:pt x="18593" y="8661"/>
                  </a:lnTo>
                  <a:lnTo>
                    <a:pt x="17391" y="8524"/>
                  </a:lnTo>
                  <a:lnTo>
                    <a:pt x="15545" y="8388"/>
                  </a:lnTo>
                  <a:lnTo>
                    <a:pt x="13354" y="8287"/>
                  </a:lnTo>
                  <a:lnTo>
                    <a:pt x="11121" y="8185"/>
                  </a:lnTo>
                  <a:lnTo>
                    <a:pt x="11422" y="7778"/>
                  </a:lnTo>
                  <a:lnTo>
                    <a:pt x="11680" y="7302"/>
                  </a:lnTo>
                  <a:lnTo>
                    <a:pt x="11937" y="6792"/>
                  </a:lnTo>
                  <a:lnTo>
                    <a:pt x="12109" y="6249"/>
                  </a:lnTo>
                  <a:lnTo>
                    <a:pt x="12281" y="5706"/>
                  </a:lnTo>
                  <a:lnTo>
                    <a:pt x="12452" y="5128"/>
                  </a:lnTo>
                  <a:lnTo>
                    <a:pt x="12624" y="4008"/>
                  </a:lnTo>
                  <a:lnTo>
                    <a:pt x="12753" y="2988"/>
                  </a:lnTo>
                  <a:lnTo>
                    <a:pt x="12839" y="2139"/>
                  </a:lnTo>
                  <a:lnTo>
                    <a:pt x="12839" y="1121"/>
                  </a:lnTo>
                  <a:lnTo>
                    <a:pt x="12710" y="848"/>
                  </a:lnTo>
                  <a:lnTo>
                    <a:pt x="12582" y="645"/>
                  </a:lnTo>
                  <a:lnTo>
                    <a:pt x="12367" y="441"/>
                  </a:lnTo>
                  <a:lnTo>
                    <a:pt x="12109" y="238"/>
                  </a:lnTo>
                  <a:lnTo>
                    <a:pt x="11808" y="135"/>
                  </a:lnTo>
                  <a:lnTo>
                    <a:pt x="11465" y="33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5" name="Shape 530"/>
          <p:cNvGrpSpPr/>
          <p:nvPr/>
        </p:nvGrpSpPr>
        <p:grpSpPr>
          <a:xfrm>
            <a:off x="7049692" y="1056109"/>
            <a:ext cx="692331" cy="1128785"/>
            <a:chOff x="67" y="67"/>
            <a:chExt cx="692330" cy="1128783"/>
          </a:xfrm>
        </p:grpSpPr>
        <p:sp>
          <p:nvSpPr>
            <p:cNvPr id="340" name="Shape 531"/>
            <p:cNvSpPr/>
            <p:nvPr/>
          </p:nvSpPr>
          <p:spPr>
            <a:xfrm>
              <a:off x="208451" y="954927"/>
              <a:ext cx="275630" cy="60730"/>
            </a:xfrm>
            <a:prstGeom prst="rect">
              <a:avLst/>
            </a:pr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1" name="Shape 532"/>
            <p:cNvSpPr/>
            <p:nvPr/>
          </p:nvSpPr>
          <p:spPr>
            <a:xfrm>
              <a:off x="208451" y="861416"/>
              <a:ext cx="275630" cy="60730"/>
            </a:xfrm>
            <a:prstGeom prst="rect">
              <a:avLst/>
            </a:pr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2" name="Shape 533"/>
            <p:cNvSpPr/>
            <p:nvPr/>
          </p:nvSpPr>
          <p:spPr>
            <a:xfrm>
              <a:off x="208451" y="1048438"/>
              <a:ext cx="275630" cy="8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086"/>
                  </a:lnTo>
                  <a:lnTo>
                    <a:pt x="126" y="5738"/>
                  </a:lnTo>
                  <a:lnTo>
                    <a:pt x="511" y="8373"/>
                  </a:lnTo>
                  <a:lnTo>
                    <a:pt x="1027" y="10574"/>
                  </a:lnTo>
                  <a:lnTo>
                    <a:pt x="1800" y="11910"/>
                  </a:lnTo>
                  <a:lnTo>
                    <a:pt x="9897" y="21149"/>
                  </a:lnTo>
                  <a:lnTo>
                    <a:pt x="10797" y="21600"/>
                  </a:lnTo>
                  <a:lnTo>
                    <a:pt x="11698" y="21149"/>
                  </a:lnTo>
                  <a:lnTo>
                    <a:pt x="19800" y="11910"/>
                  </a:lnTo>
                  <a:lnTo>
                    <a:pt x="20568" y="10574"/>
                  </a:lnTo>
                  <a:lnTo>
                    <a:pt x="21084" y="8373"/>
                  </a:lnTo>
                  <a:lnTo>
                    <a:pt x="21468" y="5738"/>
                  </a:lnTo>
                  <a:lnTo>
                    <a:pt x="21600" y="30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3" name="Shape 534"/>
            <p:cNvSpPr/>
            <p:nvPr/>
          </p:nvSpPr>
          <p:spPr>
            <a:xfrm>
              <a:off x="218259" y="397086"/>
              <a:ext cx="255947" cy="43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261" y="2795"/>
                  </a:lnTo>
                  <a:lnTo>
                    <a:pt x="4847" y="2956"/>
                  </a:lnTo>
                  <a:lnTo>
                    <a:pt x="4433" y="3040"/>
                  </a:lnTo>
                  <a:lnTo>
                    <a:pt x="3878" y="2956"/>
                  </a:lnTo>
                  <a:lnTo>
                    <a:pt x="3464" y="2795"/>
                  </a:lnTo>
                  <a:lnTo>
                    <a:pt x="0" y="1069"/>
                  </a:lnTo>
                  <a:lnTo>
                    <a:pt x="7478" y="21600"/>
                  </a:lnTo>
                  <a:lnTo>
                    <a:pt x="14122" y="21600"/>
                  </a:lnTo>
                  <a:lnTo>
                    <a:pt x="21600" y="1069"/>
                  </a:lnTo>
                  <a:lnTo>
                    <a:pt x="18142" y="2795"/>
                  </a:lnTo>
                  <a:lnTo>
                    <a:pt x="17722" y="2956"/>
                  </a:lnTo>
                  <a:lnTo>
                    <a:pt x="17172" y="3040"/>
                  </a:lnTo>
                  <a:lnTo>
                    <a:pt x="16753" y="2956"/>
                  </a:lnTo>
                  <a:lnTo>
                    <a:pt x="16339" y="27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Shape 535"/>
            <p:cNvSpPr/>
            <p:nvPr/>
          </p:nvSpPr>
          <p:spPr>
            <a:xfrm>
              <a:off x="67" y="67"/>
              <a:ext cx="692331" cy="8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675" y="42"/>
                  </a:lnTo>
                  <a:lnTo>
                    <a:pt x="8650" y="170"/>
                  </a:lnTo>
                  <a:lnTo>
                    <a:pt x="7574" y="427"/>
                  </a:lnTo>
                  <a:lnTo>
                    <a:pt x="6602" y="727"/>
                  </a:lnTo>
                  <a:lnTo>
                    <a:pt x="5682" y="1112"/>
                  </a:lnTo>
                  <a:lnTo>
                    <a:pt x="4760" y="1539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9" y="3293"/>
                  </a:lnTo>
                  <a:lnTo>
                    <a:pt x="1842" y="3977"/>
                  </a:lnTo>
                  <a:lnTo>
                    <a:pt x="1331" y="4704"/>
                  </a:lnTo>
                  <a:lnTo>
                    <a:pt x="870" y="5517"/>
                  </a:lnTo>
                  <a:lnTo>
                    <a:pt x="511" y="6330"/>
                  </a:lnTo>
                  <a:lnTo>
                    <a:pt x="256" y="7186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5"/>
                  </a:lnTo>
                  <a:lnTo>
                    <a:pt x="256" y="10864"/>
                  </a:lnTo>
                  <a:lnTo>
                    <a:pt x="511" y="11720"/>
                  </a:lnTo>
                  <a:lnTo>
                    <a:pt x="870" y="12489"/>
                  </a:lnTo>
                  <a:lnTo>
                    <a:pt x="1331" y="13260"/>
                  </a:lnTo>
                  <a:lnTo>
                    <a:pt x="1792" y="13945"/>
                  </a:lnTo>
                  <a:lnTo>
                    <a:pt x="2303" y="14628"/>
                  </a:lnTo>
                  <a:lnTo>
                    <a:pt x="2867" y="15312"/>
                  </a:lnTo>
                  <a:lnTo>
                    <a:pt x="3993" y="16682"/>
                  </a:lnTo>
                  <a:lnTo>
                    <a:pt x="5015" y="18136"/>
                  </a:lnTo>
                  <a:lnTo>
                    <a:pt x="5476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1" y="21600"/>
                  </a:lnTo>
                  <a:lnTo>
                    <a:pt x="8547" y="21600"/>
                  </a:lnTo>
                  <a:lnTo>
                    <a:pt x="6807" y="14885"/>
                  </a:lnTo>
                  <a:lnTo>
                    <a:pt x="5579" y="9880"/>
                  </a:lnTo>
                  <a:lnTo>
                    <a:pt x="5579" y="9666"/>
                  </a:lnTo>
                  <a:lnTo>
                    <a:pt x="5682" y="9496"/>
                  </a:lnTo>
                  <a:lnTo>
                    <a:pt x="5835" y="9410"/>
                  </a:lnTo>
                  <a:lnTo>
                    <a:pt x="6040" y="9366"/>
                  </a:lnTo>
                  <a:lnTo>
                    <a:pt x="6193" y="9366"/>
                  </a:lnTo>
                  <a:lnTo>
                    <a:pt x="6399" y="9452"/>
                  </a:lnTo>
                  <a:lnTo>
                    <a:pt x="8446" y="10950"/>
                  </a:lnTo>
                  <a:lnTo>
                    <a:pt x="10442" y="9452"/>
                  </a:lnTo>
                  <a:lnTo>
                    <a:pt x="10647" y="9366"/>
                  </a:lnTo>
                  <a:lnTo>
                    <a:pt x="10953" y="9366"/>
                  </a:lnTo>
                  <a:lnTo>
                    <a:pt x="11158" y="9452"/>
                  </a:lnTo>
                  <a:lnTo>
                    <a:pt x="13156" y="10950"/>
                  </a:lnTo>
                  <a:lnTo>
                    <a:pt x="15201" y="9452"/>
                  </a:lnTo>
                  <a:lnTo>
                    <a:pt x="15407" y="9366"/>
                  </a:lnTo>
                  <a:lnTo>
                    <a:pt x="15560" y="9366"/>
                  </a:lnTo>
                  <a:lnTo>
                    <a:pt x="15765" y="9410"/>
                  </a:lnTo>
                  <a:lnTo>
                    <a:pt x="15918" y="9496"/>
                  </a:lnTo>
                  <a:lnTo>
                    <a:pt x="16021" y="9666"/>
                  </a:lnTo>
                  <a:lnTo>
                    <a:pt x="16021" y="9880"/>
                  </a:lnTo>
                  <a:lnTo>
                    <a:pt x="14793" y="14885"/>
                  </a:lnTo>
                  <a:lnTo>
                    <a:pt x="13053" y="21600"/>
                  </a:lnTo>
                  <a:lnTo>
                    <a:pt x="15101" y="21600"/>
                  </a:lnTo>
                  <a:lnTo>
                    <a:pt x="15356" y="20659"/>
                  </a:lnTo>
                  <a:lnTo>
                    <a:pt x="15715" y="19761"/>
                  </a:lnTo>
                  <a:lnTo>
                    <a:pt x="16124" y="18906"/>
                  </a:lnTo>
                  <a:lnTo>
                    <a:pt x="16585" y="18136"/>
                  </a:lnTo>
                  <a:lnTo>
                    <a:pt x="17607" y="16682"/>
                  </a:lnTo>
                  <a:lnTo>
                    <a:pt x="18735" y="15312"/>
                  </a:lnTo>
                  <a:lnTo>
                    <a:pt x="19297" y="14628"/>
                  </a:lnTo>
                  <a:lnTo>
                    <a:pt x="19810" y="13945"/>
                  </a:lnTo>
                  <a:lnTo>
                    <a:pt x="20269" y="13260"/>
                  </a:lnTo>
                  <a:lnTo>
                    <a:pt x="20730" y="12489"/>
                  </a:lnTo>
                  <a:lnTo>
                    <a:pt x="21089" y="11720"/>
                  </a:lnTo>
                  <a:lnTo>
                    <a:pt x="21344" y="10864"/>
                  </a:lnTo>
                  <a:lnTo>
                    <a:pt x="21499" y="9965"/>
                  </a:lnTo>
                  <a:lnTo>
                    <a:pt x="21550" y="9496"/>
                  </a:lnTo>
                  <a:lnTo>
                    <a:pt x="21600" y="9025"/>
                  </a:lnTo>
                  <a:lnTo>
                    <a:pt x="21499" y="8084"/>
                  </a:lnTo>
                  <a:lnTo>
                    <a:pt x="21344" y="7186"/>
                  </a:lnTo>
                  <a:lnTo>
                    <a:pt x="21089" y="6330"/>
                  </a:lnTo>
                  <a:lnTo>
                    <a:pt x="20730" y="5517"/>
                  </a:lnTo>
                  <a:lnTo>
                    <a:pt x="20269" y="4704"/>
                  </a:lnTo>
                  <a:lnTo>
                    <a:pt x="19758" y="3977"/>
                  </a:lnTo>
                  <a:lnTo>
                    <a:pt x="19093" y="3293"/>
                  </a:lnTo>
                  <a:lnTo>
                    <a:pt x="18427" y="2652"/>
                  </a:lnTo>
                  <a:lnTo>
                    <a:pt x="17660" y="2053"/>
                  </a:lnTo>
                  <a:lnTo>
                    <a:pt x="16840" y="1539"/>
                  </a:lnTo>
                  <a:lnTo>
                    <a:pt x="15918" y="1112"/>
                  </a:lnTo>
                  <a:lnTo>
                    <a:pt x="14998" y="727"/>
                  </a:lnTo>
                  <a:lnTo>
                    <a:pt x="14026" y="427"/>
                  </a:lnTo>
                  <a:lnTo>
                    <a:pt x="12950" y="170"/>
                  </a:lnTo>
                  <a:lnTo>
                    <a:pt x="11925" y="4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95"/>
          <p:cNvSpPr txBox="1">
            <a:spLocks noGrp="1"/>
          </p:cNvSpPr>
          <p:nvPr>
            <p:ph type="body" sz="quarter" idx="1"/>
          </p:nvPr>
        </p:nvSpPr>
        <p:spPr>
          <a:xfrm>
            <a:off x="1029214" y="2161800"/>
            <a:ext cx="6357787" cy="819900"/>
          </a:xfrm>
          <a:prstGeom prst="rect">
            <a:avLst/>
          </a:prstGeom>
        </p:spPr>
        <p:txBody>
          <a:bodyPr/>
          <a:lstStyle>
            <a:lvl1pPr algn="l">
              <a:buSzTx/>
              <a:buNone/>
              <a:defRPr sz="23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“Membaca membuatmu mengenal dunia, .…”</a:t>
            </a:r>
          </a:p>
        </p:txBody>
      </p:sp>
      <p:sp>
        <p:nvSpPr>
          <p:cNvPr id="348" name="Shape 96"/>
          <p:cNvSpPr txBox="1">
            <a:spLocks noGrp="1"/>
          </p:cNvSpPr>
          <p:nvPr>
            <p:ph type="sldNum" sz="quarter" idx="2"/>
          </p:nvPr>
        </p:nvSpPr>
        <p:spPr>
          <a:xfrm>
            <a:off x="8679314" y="4680225"/>
            <a:ext cx="389873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349" name="- Pramoedya Ananta Toer"/>
          <p:cNvSpPr txBox="1"/>
          <p:nvPr/>
        </p:nvSpPr>
        <p:spPr>
          <a:xfrm>
            <a:off x="3142386" y="3712472"/>
            <a:ext cx="28592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 defTabSz="685800">
              <a:lnSpc>
                <a:spcPct val="94000"/>
              </a:lnSpc>
              <a:spcBef>
                <a:spcPts val="700"/>
              </a:spcBef>
              <a:buFont typeface="Helvetica Neue"/>
              <a:defRPr sz="18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- Pramoedya Ananta Toer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95"/>
          <p:cNvSpPr txBox="1">
            <a:spLocks noGrp="1"/>
          </p:cNvSpPr>
          <p:nvPr>
            <p:ph type="body" sz="quarter" idx="1"/>
          </p:nvPr>
        </p:nvSpPr>
        <p:spPr>
          <a:xfrm>
            <a:off x="1029214" y="2161800"/>
            <a:ext cx="6357787" cy="819900"/>
          </a:xfrm>
          <a:prstGeom prst="rect">
            <a:avLst/>
          </a:prstGeom>
        </p:spPr>
        <p:txBody>
          <a:bodyPr/>
          <a:lstStyle>
            <a:lvl1pPr algn="l">
              <a:buSzTx/>
              <a:buNone/>
              <a:defRPr sz="23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“Membaca membuatmu mengenal dunia, </a:t>
            </a:r>
          </a:p>
        </p:txBody>
      </p:sp>
      <p:sp>
        <p:nvSpPr>
          <p:cNvPr id="356" name="Shape 96"/>
          <p:cNvSpPr txBox="1">
            <a:spLocks noGrp="1"/>
          </p:cNvSpPr>
          <p:nvPr>
            <p:ph type="sldNum" sz="quarter" idx="2"/>
          </p:nvPr>
        </p:nvSpPr>
        <p:spPr>
          <a:xfrm>
            <a:off x="8679396" y="4680225"/>
            <a:ext cx="38970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357" name="Menulis membuatmu dikenal dunia”"/>
          <p:cNvSpPr txBox="1"/>
          <p:nvPr/>
        </p:nvSpPr>
        <p:spPr>
          <a:xfrm>
            <a:off x="2112880" y="2832048"/>
            <a:ext cx="503858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434343"/>
              </a:buClr>
              <a:buFont typeface="Raleway Light"/>
              <a:defRPr sz="2300" b="1" i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Menulis membuatmu dikenal dunia”</a:t>
            </a:r>
          </a:p>
        </p:txBody>
      </p:sp>
      <p:sp>
        <p:nvSpPr>
          <p:cNvPr id="358" name="- Pramoedya Ananta Toer"/>
          <p:cNvSpPr txBox="1"/>
          <p:nvPr/>
        </p:nvSpPr>
        <p:spPr>
          <a:xfrm>
            <a:off x="3142386" y="3712472"/>
            <a:ext cx="28592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 defTabSz="685800">
              <a:lnSpc>
                <a:spcPct val="94000"/>
              </a:lnSpc>
              <a:spcBef>
                <a:spcPts val="700"/>
              </a:spcBef>
              <a:buFont typeface="Helvetica Neue"/>
              <a:defRPr sz="1800" b="1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- Pramoedya Ananta Toer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3"/>
          <p:cNvSpPr txBox="1">
            <a:spLocks noGrp="1"/>
          </p:cNvSpPr>
          <p:nvPr>
            <p:ph type="sldNum" sz="quarter" idx="2"/>
          </p:nvPr>
        </p:nvSpPr>
        <p:spPr>
          <a:xfrm>
            <a:off x="8680882" y="4680225"/>
            <a:ext cx="38673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361" name="Shape 364"/>
          <p:cNvSpPr txBox="1">
            <a:spLocks noGrp="1"/>
          </p:cNvSpPr>
          <p:nvPr>
            <p:ph type="title" idx="4294967295"/>
          </p:nvPr>
        </p:nvSpPr>
        <p:spPr>
          <a:xfrm>
            <a:off x="685800" y="1507149"/>
            <a:ext cx="6593700" cy="1159802"/>
          </a:xfrm>
          <a:prstGeom prst="rect">
            <a:avLst/>
          </a:prstGeom>
        </p:spPr>
        <p:txBody>
          <a:bodyPr>
            <a:normAutofit/>
          </a:bodyPr>
          <a:lstStyle>
            <a:lvl1pPr defTabSz="621791">
              <a:defRPr sz="6528">
                <a:solidFill>
                  <a:srgbClr val="FFB600"/>
                </a:solidFill>
              </a:defRPr>
            </a:lvl1pPr>
          </a:lstStyle>
          <a:p>
            <a:r>
              <a:t>Terima kasih</a:t>
            </a:r>
          </a:p>
        </p:txBody>
      </p:sp>
      <p:sp>
        <p:nvSpPr>
          <p:cNvPr id="362" name="Shape 365"/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2860000"/>
            <a:ext cx="6593700" cy="12577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Tx/>
              <a:buNone/>
              <a:defRPr sz="3600" b="1"/>
            </a:pPr>
            <a:r>
              <a:t>Diskusi yuk!</a:t>
            </a:r>
          </a:p>
          <a:p>
            <a:pPr>
              <a:spcBef>
                <a:spcPts val="0"/>
              </a:spcBef>
              <a:buSzTx/>
              <a:buNone/>
            </a:pPr>
            <a:endParaRPr/>
          </a:p>
          <a:p>
            <a:pPr lvl="1">
              <a:spcBef>
                <a:spcPts val="0"/>
              </a:spcBef>
              <a:buSzTx/>
              <a:buNone/>
            </a:pPr>
            <a:r>
              <a:t>       </a:t>
            </a:r>
            <a:r>
              <a:rPr>
                <a:latin typeface="Raleway SemiBold"/>
                <a:ea typeface="Raleway SemiBold"/>
                <a:cs typeface="Raleway SemiBold"/>
                <a:sym typeface="Raleway SemiBold"/>
              </a:rPr>
              <a:t>@kangmaman1965</a:t>
            </a:r>
          </a:p>
        </p:txBody>
      </p:sp>
      <p:sp>
        <p:nvSpPr>
          <p:cNvPr id="363" name="Shape 366"/>
          <p:cNvSpPr/>
          <p:nvPr/>
        </p:nvSpPr>
        <p:spPr>
          <a:xfrm>
            <a:off x="8054282" y="327814"/>
            <a:ext cx="797910" cy="725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7" y="0"/>
                </a:moveTo>
                <a:lnTo>
                  <a:pt x="9694" y="37"/>
                </a:lnTo>
                <a:lnTo>
                  <a:pt x="9140" y="108"/>
                </a:lnTo>
                <a:lnTo>
                  <a:pt x="8621" y="180"/>
                </a:lnTo>
                <a:lnTo>
                  <a:pt x="8100" y="287"/>
                </a:lnTo>
                <a:lnTo>
                  <a:pt x="7579" y="429"/>
                </a:lnTo>
                <a:lnTo>
                  <a:pt x="7092" y="609"/>
                </a:lnTo>
                <a:lnTo>
                  <a:pt x="6603" y="788"/>
                </a:lnTo>
                <a:lnTo>
                  <a:pt x="6115" y="966"/>
                </a:lnTo>
                <a:lnTo>
                  <a:pt x="5660" y="1217"/>
                </a:lnTo>
                <a:lnTo>
                  <a:pt x="5204" y="1431"/>
                </a:lnTo>
                <a:lnTo>
                  <a:pt x="4749" y="1718"/>
                </a:lnTo>
                <a:lnTo>
                  <a:pt x="4326" y="2003"/>
                </a:lnTo>
                <a:lnTo>
                  <a:pt x="3936" y="2289"/>
                </a:lnTo>
                <a:lnTo>
                  <a:pt x="3156" y="2933"/>
                </a:lnTo>
                <a:lnTo>
                  <a:pt x="2797" y="3290"/>
                </a:lnTo>
                <a:lnTo>
                  <a:pt x="2472" y="3649"/>
                </a:lnTo>
                <a:lnTo>
                  <a:pt x="2146" y="4041"/>
                </a:lnTo>
                <a:lnTo>
                  <a:pt x="1854" y="4435"/>
                </a:lnTo>
                <a:lnTo>
                  <a:pt x="1561" y="4829"/>
                </a:lnTo>
                <a:lnTo>
                  <a:pt x="1300" y="5258"/>
                </a:lnTo>
                <a:lnTo>
                  <a:pt x="1074" y="5687"/>
                </a:lnTo>
                <a:lnTo>
                  <a:pt x="846" y="6151"/>
                </a:lnTo>
                <a:lnTo>
                  <a:pt x="650" y="6617"/>
                </a:lnTo>
                <a:lnTo>
                  <a:pt x="488" y="7081"/>
                </a:lnTo>
                <a:lnTo>
                  <a:pt x="325" y="7547"/>
                </a:lnTo>
                <a:lnTo>
                  <a:pt x="228" y="8047"/>
                </a:lnTo>
                <a:lnTo>
                  <a:pt x="129" y="8548"/>
                </a:lnTo>
                <a:lnTo>
                  <a:pt x="64" y="9047"/>
                </a:lnTo>
                <a:lnTo>
                  <a:pt x="0" y="9548"/>
                </a:lnTo>
                <a:lnTo>
                  <a:pt x="0" y="10621"/>
                </a:lnTo>
                <a:lnTo>
                  <a:pt x="64" y="11194"/>
                </a:lnTo>
                <a:lnTo>
                  <a:pt x="129" y="11730"/>
                </a:lnTo>
                <a:lnTo>
                  <a:pt x="260" y="12231"/>
                </a:lnTo>
                <a:lnTo>
                  <a:pt x="390" y="12766"/>
                </a:lnTo>
                <a:lnTo>
                  <a:pt x="553" y="13267"/>
                </a:lnTo>
                <a:lnTo>
                  <a:pt x="747" y="13768"/>
                </a:lnTo>
                <a:lnTo>
                  <a:pt x="975" y="14269"/>
                </a:lnTo>
                <a:lnTo>
                  <a:pt x="1203" y="14734"/>
                </a:lnTo>
                <a:lnTo>
                  <a:pt x="1464" y="15163"/>
                </a:lnTo>
                <a:lnTo>
                  <a:pt x="1789" y="15627"/>
                </a:lnTo>
                <a:lnTo>
                  <a:pt x="2082" y="16057"/>
                </a:lnTo>
                <a:lnTo>
                  <a:pt x="2439" y="16450"/>
                </a:lnTo>
                <a:lnTo>
                  <a:pt x="2797" y="16844"/>
                </a:lnTo>
                <a:lnTo>
                  <a:pt x="3188" y="17237"/>
                </a:lnTo>
                <a:lnTo>
                  <a:pt x="3578" y="17595"/>
                </a:lnTo>
                <a:lnTo>
                  <a:pt x="3318" y="18131"/>
                </a:lnTo>
                <a:lnTo>
                  <a:pt x="3025" y="18667"/>
                </a:lnTo>
                <a:lnTo>
                  <a:pt x="2700" y="19240"/>
                </a:lnTo>
                <a:lnTo>
                  <a:pt x="2276" y="19776"/>
                </a:lnTo>
                <a:lnTo>
                  <a:pt x="1821" y="20313"/>
                </a:lnTo>
                <a:lnTo>
                  <a:pt x="1561" y="20563"/>
                </a:lnTo>
                <a:lnTo>
                  <a:pt x="1268" y="20777"/>
                </a:lnTo>
                <a:lnTo>
                  <a:pt x="975" y="20992"/>
                </a:lnTo>
                <a:lnTo>
                  <a:pt x="682" y="21206"/>
                </a:lnTo>
                <a:lnTo>
                  <a:pt x="357" y="21350"/>
                </a:lnTo>
                <a:lnTo>
                  <a:pt x="0" y="21528"/>
                </a:lnTo>
                <a:lnTo>
                  <a:pt x="163" y="21528"/>
                </a:lnTo>
                <a:lnTo>
                  <a:pt x="650" y="21600"/>
                </a:lnTo>
                <a:lnTo>
                  <a:pt x="1821" y="21600"/>
                </a:lnTo>
                <a:lnTo>
                  <a:pt x="2276" y="21565"/>
                </a:lnTo>
                <a:lnTo>
                  <a:pt x="2797" y="21457"/>
                </a:lnTo>
                <a:lnTo>
                  <a:pt x="3318" y="21350"/>
                </a:lnTo>
                <a:lnTo>
                  <a:pt x="3871" y="21171"/>
                </a:lnTo>
                <a:lnTo>
                  <a:pt x="4424" y="20956"/>
                </a:lnTo>
                <a:lnTo>
                  <a:pt x="5010" y="20670"/>
                </a:lnTo>
                <a:lnTo>
                  <a:pt x="5563" y="20313"/>
                </a:lnTo>
                <a:lnTo>
                  <a:pt x="6115" y="19919"/>
                </a:lnTo>
                <a:lnTo>
                  <a:pt x="6636" y="19383"/>
                </a:lnTo>
                <a:lnTo>
                  <a:pt x="7124" y="19562"/>
                </a:lnTo>
                <a:lnTo>
                  <a:pt x="7612" y="19740"/>
                </a:lnTo>
                <a:lnTo>
                  <a:pt x="8132" y="19847"/>
                </a:lnTo>
                <a:lnTo>
                  <a:pt x="8653" y="19954"/>
                </a:lnTo>
                <a:lnTo>
                  <a:pt x="9174" y="20063"/>
                </a:lnTo>
                <a:lnTo>
                  <a:pt x="9694" y="20134"/>
                </a:lnTo>
                <a:lnTo>
                  <a:pt x="10247" y="20169"/>
                </a:lnTo>
                <a:lnTo>
                  <a:pt x="11353" y="20169"/>
                </a:lnTo>
                <a:lnTo>
                  <a:pt x="11906" y="20134"/>
                </a:lnTo>
                <a:lnTo>
                  <a:pt x="12460" y="20063"/>
                </a:lnTo>
                <a:lnTo>
                  <a:pt x="12979" y="19954"/>
                </a:lnTo>
                <a:lnTo>
                  <a:pt x="13500" y="19847"/>
                </a:lnTo>
                <a:lnTo>
                  <a:pt x="14021" y="19705"/>
                </a:lnTo>
                <a:lnTo>
                  <a:pt x="14508" y="19562"/>
                </a:lnTo>
                <a:lnTo>
                  <a:pt x="14997" y="19383"/>
                </a:lnTo>
                <a:lnTo>
                  <a:pt x="15485" y="19168"/>
                </a:lnTo>
                <a:lnTo>
                  <a:pt x="15940" y="18954"/>
                </a:lnTo>
                <a:lnTo>
                  <a:pt x="16851" y="18453"/>
                </a:lnTo>
                <a:lnTo>
                  <a:pt x="17274" y="18166"/>
                </a:lnTo>
                <a:lnTo>
                  <a:pt x="17664" y="17881"/>
                </a:lnTo>
                <a:lnTo>
                  <a:pt x="18054" y="17559"/>
                </a:lnTo>
                <a:lnTo>
                  <a:pt x="18444" y="17202"/>
                </a:lnTo>
                <a:lnTo>
                  <a:pt x="18803" y="16879"/>
                </a:lnTo>
                <a:lnTo>
                  <a:pt x="19128" y="16486"/>
                </a:lnTo>
                <a:lnTo>
                  <a:pt x="19454" y="16128"/>
                </a:lnTo>
                <a:lnTo>
                  <a:pt x="19746" y="15736"/>
                </a:lnTo>
                <a:lnTo>
                  <a:pt x="20039" y="15305"/>
                </a:lnTo>
                <a:lnTo>
                  <a:pt x="20300" y="14876"/>
                </a:lnTo>
                <a:lnTo>
                  <a:pt x="20528" y="14447"/>
                </a:lnTo>
                <a:lnTo>
                  <a:pt x="20754" y="14018"/>
                </a:lnTo>
                <a:lnTo>
                  <a:pt x="20950" y="13554"/>
                </a:lnTo>
                <a:lnTo>
                  <a:pt x="21112" y="13089"/>
                </a:lnTo>
                <a:lnTo>
                  <a:pt x="21275" y="12588"/>
                </a:lnTo>
                <a:lnTo>
                  <a:pt x="21374" y="12124"/>
                </a:lnTo>
                <a:lnTo>
                  <a:pt x="21471" y="11623"/>
                </a:lnTo>
                <a:lnTo>
                  <a:pt x="21536" y="11122"/>
                </a:lnTo>
                <a:lnTo>
                  <a:pt x="21600" y="10586"/>
                </a:lnTo>
                <a:lnTo>
                  <a:pt x="21600" y="9548"/>
                </a:lnTo>
                <a:lnTo>
                  <a:pt x="21536" y="9047"/>
                </a:lnTo>
                <a:lnTo>
                  <a:pt x="21471" y="8548"/>
                </a:lnTo>
                <a:lnTo>
                  <a:pt x="21374" y="8047"/>
                </a:lnTo>
                <a:lnTo>
                  <a:pt x="21275" y="7547"/>
                </a:lnTo>
                <a:lnTo>
                  <a:pt x="21112" y="7081"/>
                </a:lnTo>
                <a:lnTo>
                  <a:pt x="20950" y="6617"/>
                </a:lnTo>
                <a:lnTo>
                  <a:pt x="20754" y="6151"/>
                </a:lnTo>
                <a:lnTo>
                  <a:pt x="20528" y="5687"/>
                </a:lnTo>
                <a:lnTo>
                  <a:pt x="20300" y="5258"/>
                </a:lnTo>
                <a:lnTo>
                  <a:pt x="20039" y="4829"/>
                </a:lnTo>
                <a:lnTo>
                  <a:pt x="19746" y="4435"/>
                </a:lnTo>
                <a:lnTo>
                  <a:pt x="19454" y="4041"/>
                </a:lnTo>
                <a:lnTo>
                  <a:pt x="19128" y="3649"/>
                </a:lnTo>
                <a:lnTo>
                  <a:pt x="18803" y="3290"/>
                </a:lnTo>
                <a:lnTo>
                  <a:pt x="18444" y="2933"/>
                </a:lnTo>
                <a:lnTo>
                  <a:pt x="17664" y="2289"/>
                </a:lnTo>
                <a:lnTo>
                  <a:pt x="17274" y="2003"/>
                </a:lnTo>
                <a:lnTo>
                  <a:pt x="16851" y="1718"/>
                </a:lnTo>
                <a:lnTo>
                  <a:pt x="16396" y="1431"/>
                </a:lnTo>
                <a:lnTo>
                  <a:pt x="15940" y="1217"/>
                </a:lnTo>
                <a:lnTo>
                  <a:pt x="15485" y="966"/>
                </a:lnTo>
                <a:lnTo>
                  <a:pt x="14997" y="788"/>
                </a:lnTo>
                <a:lnTo>
                  <a:pt x="14508" y="609"/>
                </a:lnTo>
                <a:lnTo>
                  <a:pt x="14021" y="429"/>
                </a:lnTo>
                <a:lnTo>
                  <a:pt x="13500" y="287"/>
                </a:lnTo>
                <a:lnTo>
                  <a:pt x="12979" y="180"/>
                </a:lnTo>
                <a:lnTo>
                  <a:pt x="12460" y="108"/>
                </a:lnTo>
                <a:lnTo>
                  <a:pt x="11906" y="37"/>
                </a:lnTo>
                <a:lnTo>
                  <a:pt x="11353" y="0"/>
                </a:lnTo>
                <a:close/>
              </a:path>
            </a:pathLst>
          </a:cu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5" y="3715037"/>
            <a:ext cx="386737" cy="386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anfaat membaca"/>
          <p:cNvSpPr txBox="1">
            <a:spLocks noGrp="1"/>
          </p:cNvSpPr>
          <p:nvPr>
            <p:ph type="title"/>
          </p:nvPr>
        </p:nvSpPr>
        <p:spPr>
          <a:xfrm>
            <a:off x="5391020" y="891775"/>
            <a:ext cx="3055082" cy="3609439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Manfaat membaca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8761" y="4680225"/>
            <a:ext cx="29097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46" name="Content Placeholder 3" descr="Content Placeholder 3"/>
          <p:cNvPicPr>
            <a:picLocks noChangeAspect="1"/>
          </p:cNvPicPr>
          <p:nvPr/>
        </p:nvPicPr>
        <p:blipFill>
          <a:blip r:embed="rId2"/>
          <a:srcRect t="14106"/>
          <a:stretch>
            <a:fillRect/>
          </a:stretch>
        </p:blipFill>
        <p:spPr>
          <a:xfrm>
            <a:off x="123752" y="-75605"/>
            <a:ext cx="5048277" cy="5294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Shape 234"/>
          <p:cNvGrpSpPr/>
          <p:nvPr/>
        </p:nvGrpSpPr>
        <p:grpSpPr>
          <a:xfrm>
            <a:off x="7982189" y="354026"/>
            <a:ext cx="973941" cy="810229"/>
            <a:chOff x="0" y="56"/>
            <a:chExt cx="973940" cy="810227"/>
          </a:xfrm>
        </p:grpSpPr>
        <p:sp>
          <p:nvSpPr>
            <p:cNvPr id="147" name="Shape 235"/>
            <p:cNvSpPr/>
            <p:nvPr/>
          </p:nvSpPr>
          <p:spPr>
            <a:xfrm>
              <a:off x="0" y="688150"/>
              <a:ext cx="473138" cy="1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913"/>
                  </a:lnTo>
                  <a:lnTo>
                    <a:pt x="65" y="6380"/>
                  </a:lnTo>
                  <a:lnTo>
                    <a:pt x="192" y="7615"/>
                  </a:lnTo>
                  <a:lnTo>
                    <a:pt x="381" y="8590"/>
                  </a:lnTo>
                  <a:lnTo>
                    <a:pt x="635" y="9574"/>
                  </a:lnTo>
                  <a:lnTo>
                    <a:pt x="1014" y="10308"/>
                  </a:lnTo>
                  <a:lnTo>
                    <a:pt x="1457" y="10559"/>
                  </a:lnTo>
                  <a:lnTo>
                    <a:pt x="1901" y="10308"/>
                  </a:lnTo>
                  <a:lnTo>
                    <a:pt x="3358" y="8590"/>
                  </a:lnTo>
                  <a:lnTo>
                    <a:pt x="4308" y="7856"/>
                  </a:lnTo>
                  <a:lnTo>
                    <a:pt x="5384" y="6872"/>
                  </a:lnTo>
                  <a:lnTo>
                    <a:pt x="6587" y="6138"/>
                  </a:lnTo>
                  <a:lnTo>
                    <a:pt x="7855" y="5646"/>
                  </a:lnTo>
                  <a:lnTo>
                    <a:pt x="9313" y="5154"/>
                  </a:lnTo>
                  <a:lnTo>
                    <a:pt x="10832" y="4913"/>
                  </a:lnTo>
                  <a:lnTo>
                    <a:pt x="11971" y="5154"/>
                  </a:lnTo>
                  <a:lnTo>
                    <a:pt x="13050" y="5405"/>
                  </a:lnTo>
                  <a:lnTo>
                    <a:pt x="14061" y="6138"/>
                  </a:lnTo>
                  <a:lnTo>
                    <a:pt x="15013" y="6872"/>
                  </a:lnTo>
                  <a:lnTo>
                    <a:pt x="15900" y="7856"/>
                  </a:lnTo>
                  <a:lnTo>
                    <a:pt x="16722" y="8841"/>
                  </a:lnTo>
                  <a:lnTo>
                    <a:pt x="17420" y="10067"/>
                  </a:lnTo>
                  <a:lnTo>
                    <a:pt x="18115" y="11292"/>
                  </a:lnTo>
                  <a:lnTo>
                    <a:pt x="18685" y="12518"/>
                  </a:lnTo>
                  <a:lnTo>
                    <a:pt x="19256" y="13995"/>
                  </a:lnTo>
                  <a:lnTo>
                    <a:pt x="20205" y="16687"/>
                  </a:lnTo>
                  <a:lnTo>
                    <a:pt x="20965" y="19390"/>
                  </a:lnTo>
                  <a:lnTo>
                    <a:pt x="21600" y="21600"/>
                  </a:lnTo>
                  <a:lnTo>
                    <a:pt x="21600" y="16687"/>
                  </a:lnTo>
                  <a:lnTo>
                    <a:pt x="20965" y="14477"/>
                  </a:lnTo>
                  <a:lnTo>
                    <a:pt x="20205" y="11785"/>
                  </a:lnTo>
                  <a:lnTo>
                    <a:pt x="19256" y="9082"/>
                  </a:lnTo>
                  <a:lnTo>
                    <a:pt x="18685" y="7615"/>
                  </a:lnTo>
                  <a:lnTo>
                    <a:pt x="18115" y="6380"/>
                  </a:lnTo>
                  <a:lnTo>
                    <a:pt x="17420" y="5154"/>
                  </a:lnTo>
                  <a:lnTo>
                    <a:pt x="16722" y="3928"/>
                  </a:lnTo>
                  <a:lnTo>
                    <a:pt x="15900" y="2954"/>
                  </a:lnTo>
                  <a:lnTo>
                    <a:pt x="15013" y="1969"/>
                  </a:lnTo>
                  <a:lnTo>
                    <a:pt x="14061" y="1236"/>
                  </a:lnTo>
                  <a:lnTo>
                    <a:pt x="13050" y="492"/>
                  </a:lnTo>
                  <a:lnTo>
                    <a:pt x="11971" y="251"/>
                  </a:lnTo>
                  <a:lnTo>
                    <a:pt x="10832" y="0"/>
                  </a:lnTo>
                  <a:lnTo>
                    <a:pt x="9313" y="251"/>
                  </a:lnTo>
                  <a:lnTo>
                    <a:pt x="7855" y="743"/>
                  </a:lnTo>
                  <a:lnTo>
                    <a:pt x="6587" y="1236"/>
                  </a:lnTo>
                  <a:lnTo>
                    <a:pt x="5384" y="1969"/>
                  </a:lnTo>
                  <a:lnTo>
                    <a:pt x="4308" y="2954"/>
                  </a:lnTo>
                  <a:lnTo>
                    <a:pt x="3358" y="3687"/>
                  </a:lnTo>
                  <a:lnTo>
                    <a:pt x="1901" y="5405"/>
                  </a:lnTo>
                  <a:lnTo>
                    <a:pt x="1457" y="5646"/>
                  </a:lnTo>
                  <a:lnTo>
                    <a:pt x="1014" y="5405"/>
                  </a:lnTo>
                  <a:lnTo>
                    <a:pt x="635" y="4672"/>
                  </a:lnTo>
                  <a:lnTo>
                    <a:pt x="381" y="3687"/>
                  </a:lnTo>
                  <a:lnTo>
                    <a:pt x="192" y="2703"/>
                  </a:lnTo>
                  <a:lnTo>
                    <a:pt x="65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9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8" name="Shape 236"/>
            <p:cNvSpPr/>
            <p:nvPr/>
          </p:nvSpPr>
          <p:spPr>
            <a:xfrm>
              <a:off x="500859" y="688150"/>
              <a:ext cx="473082" cy="1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9" y="0"/>
                  </a:moveTo>
                  <a:lnTo>
                    <a:pt x="9628" y="251"/>
                  </a:lnTo>
                  <a:lnTo>
                    <a:pt x="8551" y="492"/>
                  </a:lnTo>
                  <a:lnTo>
                    <a:pt x="7540" y="1236"/>
                  </a:lnTo>
                  <a:lnTo>
                    <a:pt x="6588" y="1969"/>
                  </a:lnTo>
                  <a:lnTo>
                    <a:pt x="5701" y="2954"/>
                  </a:lnTo>
                  <a:lnTo>
                    <a:pt x="4879" y="3928"/>
                  </a:lnTo>
                  <a:lnTo>
                    <a:pt x="3483" y="6380"/>
                  </a:lnTo>
                  <a:lnTo>
                    <a:pt x="2915" y="7615"/>
                  </a:lnTo>
                  <a:lnTo>
                    <a:pt x="2345" y="9082"/>
                  </a:lnTo>
                  <a:lnTo>
                    <a:pt x="1393" y="11785"/>
                  </a:lnTo>
                  <a:lnTo>
                    <a:pt x="633" y="14477"/>
                  </a:lnTo>
                  <a:lnTo>
                    <a:pt x="0" y="16687"/>
                  </a:lnTo>
                  <a:lnTo>
                    <a:pt x="0" y="21600"/>
                  </a:lnTo>
                  <a:lnTo>
                    <a:pt x="633" y="19390"/>
                  </a:lnTo>
                  <a:lnTo>
                    <a:pt x="1393" y="16687"/>
                  </a:lnTo>
                  <a:lnTo>
                    <a:pt x="2345" y="13995"/>
                  </a:lnTo>
                  <a:lnTo>
                    <a:pt x="2915" y="12518"/>
                  </a:lnTo>
                  <a:lnTo>
                    <a:pt x="3483" y="11292"/>
                  </a:lnTo>
                  <a:lnTo>
                    <a:pt x="4879" y="8841"/>
                  </a:lnTo>
                  <a:lnTo>
                    <a:pt x="5701" y="7856"/>
                  </a:lnTo>
                  <a:lnTo>
                    <a:pt x="6588" y="6872"/>
                  </a:lnTo>
                  <a:lnTo>
                    <a:pt x="7540" y="6138"/>
                  </a:lnTo>
                  <a:lnTo>
                    <a:pt x="8551" y="5405"/>
                  </a:lnTo>
                  <a:lnTo>
                    <a:pt x="9628" y="5154"/>
                  </a:lnTo>
                  <a:lnTo>
                    <a:pt x="10769" y="4913"/>
                  </a:lnTo>
                  <a:lnTo>
                    <a:pt x="12289" y="5154"/>
                  </a:lnTo>
                  <a:lnTo>
                    <a:pt x="13746" y="5646"/>
                  </a:lnTo>
                  <a:lnTo>
                    <a:pt x="15012" y="6138"/>
                  </a:lnTo>
                  <a:lnTo>
                    <a:pt x="16216" y="6872"/>
                  </a:lnTo>
                  <a:lnTo>
                    <a:pt x="17295" y="7856"/>
                  </a:lnTo>
                  <a:lnTo>
                    <a:pt x="18244" y="8590"/>
                  </a:lnTo>
                  <a:lnTo>
                    <a:pt x="19701" y="10308"/>
                  </a:lnTo>
                  <a:lnTo>
                    <a:pt x="20145" y="10559"/>
                  </a:lnTo>
                  <a:lnTo>
                    <a:pt x="20588" y="10308"/>
                  </a:lnTo>
                  <a:lnTo>
                    <a:pt x="20967" y="9574"/>
                  </a:lnTo>
                  <a:lnTo>
                    <a:pt x="21221" y="8590"/>
                  </a:lnTo>
                  <a:lnTo>
                    <a:pt x="21411" y="7615"/>
                  </a:lnTo>
                  <a:lnTo>
                    <a:pt x="21538" y="6380"/>
                  </a:lnTo>
                  <a:lnTo>
                    <a:pt x="21600" y="4913"/>
                  </a:lnTo>
                  <a:lnTo>
                    <a:pt x="21600" y="0"/>
                  </a:lnTo>
                  <a:lnTo>
                    <a:pt x="21538" y="1477"/>
                  </a:lnTo>
                  <a:lnTo>
                    <a:pt x="21411" y="2703"/>
                  </a:lnTo>
                  <a:lnTo>
                    <a:pt x="21221" y="3687"/>
                  </a:lnTo>
                  <a:lnTo>
                    <a:pt x="20967" y="4672"/>
                  </a:lnTo>
                  <a:lnTo>
                    <a:pt x="20588" y="5405"/>
                  </a:lnTo>
                  <a:lnTo>
                    <a:pt x="20145" y="5646"/>
                  </a:lnTo>
                  <a:lnTo>
                    <a:pt x="19701" y="5405"/>
                  </a:lnTo>
                  <a:lnTo>
                    <a:pt x="18244" y="3687"/>
                  </a:lnTo>
                  <a:lnTo>
                    <a:pt x="17295" y="2954"/>
                  </a:lnTo>
                  <a:lnTo>
                    <a:pt x="16216" y="1969"/>
                  </a:lnTo>
                  <a:lnTo>
                    <a:pt x="15012" y="1236"/>
                  </a:lnTo>
                  <a:lnTo>
                    <a:pt x="13746" y="743"/>
                  </a:lnTo>
                  <a:lnTo>
                    <a:pt x="12289" y="251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4B9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9" name="Shape 237"/>
            <p:cNvSpPr/>
            <p:nvPr/>
          </p:nvSpPr>
          <p:spPr>
            <a:xfrm>
              <a:off x="0" y="56"/>
              <a:ext cx="473138" cy="7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9313" y="39"/>
                  </a:lnTo>
                  <a:lnTo>
                    <a:pt x="7855" y="119"/>
                  </a:lnTo>
                  <a:lnTo>
                    <a:pt x="6398" y="317"/>
                  </a:lnTo>
                  <a:lnTo>
                    <a:pt x="4940" y="556"/>
                  </a:lnTo>
                  <a:lnTo>
                    <a:pt x="3613" y="873"/>
                  </a:lnTo>
                  <a:lnTo>
                    <a:pt x="2409" y="1231"/>
                  </a:lnTo>
                  <a:lnTo>
                    <a:pt x="1330" y="1588"/>
                  </a:lnTo>
                  <a:lnTo>
                    <a:pt x="887" y="1826"/>
                  </a:lnTo>
                  <a:lnTo>
                    <a:pt x="508" y="2024"/>
                  </a:lnTo>
                  <a:lnTo>
                    <a:pt x="319" y="2143"/>
                  </a:lnTo>
                  <a:lnTo>
                    <a:pt x="127" y="2343"/>
                  </a:lnTo>
                  <a:lnTo>
                    <a:pt x="65" y="2500"/>
                  </a:lnTo>
                  <a:lnTo>
                    <a:pt x="0" y="2699"/>
                  </a:lnTo>
                  <a:lnTo>
                    <a:pt x="0" y="18900"/>
                  </a:lnTo>
                  <a:lnTo>
                    <a:pt x="65" y="19139"/>
                  </a:lnTo>
                  <a:lnTo>
                    <a:pt x="192" y="19337"/>
                  </a:lnTo>
                  <a:lnTo>
                    <a:pt x="381" y="19495"/>
                  </a:lnTo>
                  <a:lnTo>
                    <a:pt x="635" y="19654"/>
                  </a:lnTo>
                  <a:lnTo>
                    <a:pt x="1014" y="19773"/>
                  </a:lnTo>
                  <a:lnTo>
                    <a:pt x="1457" y="19813"/>
                  </a:lnTo>
                  <a:lnTo>
                    <a:pt x="1901" y="19773"/>
                  </a:lnTo>
                  <a:lnTo>
                    <a:pt x="3358" y="19495"/>
                  </a:lnTo>
                  <a:lnTo>
                    <a:pt x="4308" y="19376"/>
                  </a:lnTo>
                  <a:lnTo>
                    <a:pt x="5384" y="19217"/>
                  </a:lnTo>
                  <a:lnTo>
                    <a:pt x="6587" y="19098"/>
                  </a:lnTo>
                  <a:lnTo>
                    <a:pt x="7855" y="19018"/>
                  </a:lnTo>
                  <a:lnTo>
                    <a:pt x="9313" y="18939"/>
                  </a:lnTo>
                  <a:lnTo>
                    <a:pt x="10832" y="18900"/>
                  </a:lnTo>
                  <a:lnTo>
                    <a:pt x="11971" y="18939"/>
                  </a:lnTo>
                  <a:lnTo>
                    <a:pt x="13050" y="18979"/>
                  </a:lnTo>
                  <a:lnTo>
                    <a:pt x="14061" y="19098"/>
                  </a:lnTo>
                  <a:lnTo>
                    <a:pt x="15013" y="19217"/>
                  </a:lnTo>
                  <a:lnTo>
                    <a:pt x="15900" y="19376"/>
                  </a:lnTo>
                  <a:lnTo>
                    <a:pt x="16722" y="19535"/>
                  </a:lnTo>
                  <a:lnTo>
                    <a:pt x="17420" y="19734"/>
                  </a:lnTo>
                  <a:lnTo>
                    <a:pt x="18115" y="19932"/>
                  </a:lnTo>
                  <a:lnTo>
                    <a:pt x="18685" y="20130"/>
                  </a:lnTo>
                  <a:lnTo>
                    <a:pt x="19256" y="20369"/>
                  </a:lnTo>
                  <a:lnTo>
                    <a:pt x="20205" y="20805"/>
                  </a:lnTo>
                  <a:lnTo>
                    <a:pt x="20965" y="21242"/>
                  </a:lnTo>
                  <a:lnTo>
                    <a:pt x="21600" y="21600"/>
                  </a:lnTo>
                  <a:lnTo>
                    <a:pt x="21600" y="3414"/>
                  </a:lnTo>
                  <a:lnTo>
                    <a:pt x="21473" y="3216"/>
                  </a:lnTo>
                  <a:lnTo>
                    <a:pt x="21346" y="3056"/>
                  </a:lnTo>
                  <a:lnTo>
                    <a:pt x="20840" y="2739"/>
                  </a:lnTo>
                  <a:lnTo>
                    <a:pt x="20143" y="2343"/>
                  </a:lnTo>
                  <a:lnTo>
                    <a:pt x="19318" y="1905"/>
                  </a:lnTo>
                  <a:lnTo>
                    <a:pt x="18369" y="1468"/>
                  </a:lnTo>
                  <a:lnTo>
                    <a:pt x="17230" y="992"/>
                  </a:lnTo>
                  <a:lnTo>
                    <a:pt x="16533" y="793"/>
                  </a:lnTo>
                  <a:lnTo>
                    <a:pt x="15900" y="595"/>
                  </a:lnTo>
                  <a:lnTo>
                    <a:pt x="15140" y="436"/>
                  </a:lnTo>
                  <a:lnTo>
                    <a:pt x="14378" y="278"/>
                  </a:lnTo>
                  <a:lnTo>
                    <a:pt x="13555" y="158"/>
                  </a:lnTo>
                  <a:lnTo>
                    <a:pt x="12669" y="78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F4B9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0" name="Shape 238"/>
            <p:cNvSpPr/>
            <p:nvPr/>
          </p:nvSpPr>
          <p:spPr>
            <a:xfrm>
              <a:off x="500859" y="56"/>
              <a:ext cx="473082" cy="7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0" y="0"/>
                  </a:moveTo>
                  <a:lnTo>
                    <a:pt x="8933" y="78"/>
                  </a:lnTo>
                  <a:lnTo>
                    <a:pt x="8046" y="158"/>
                  </a:lnTo>
                  <a:lnTo>
                    <a:pt x="7221" y="278"/>
                  </a:lnTo>
                  <a:lnTo>
                    <a:pt x="6461" y="436"/>
                  </a:lnTo>
                  <a:lnTo>
                    <a:pt x="5701" y="595"/>
                  </a:lnTo>
                  <a:lnTo>
                    <a:pt x="5068" y="793"/>
                  </a:lnTo>
                  <a:lnTo>
                    <a:pt x="4370" y="992"/>
                  </a:lnTo>
                  <a:lnTo>
                    <a:pt x="3232" y="1468"/>
                  </a:lnTo>
                  <a:lnTo>
                    <a:pt x="2280" y="1905"/>
                  </a:lnTo>
                  <a:lnTo>
                    <a:pt x="1458" y="2343"/>
                  </a:lnTo>
                  <a:lnTo>
                    <a:pt x="760" y="2739"/>
                  </a:lnTo>
                  <a:lnTo>
                    <a:pt x="254" y="3056"/>
                  </a:lnTo>
                  <a:lnTo>
                    <a:pt x="127" y="3216"/>
                  </a:lnTo>
                  <a:lnTo>
                    <a:pt x="0" y="3414"/>
                  </a:lnTo>
                  <a:lnTo>
                    <a:pt x="0" y="21600"/>
                  </a:lnTo>
                  <a:lnTo>
                    <a:pt x="633" y="21242"/>
                  </a:lnTo>
                  <a:lnTo>
                    <a:pt x="1393" y="20805"/>
                  </a:lnTo>
                  <a:lnTo>
                    <a:pt x="2345" y="20369"/>
                  </a:lnTo>
                  <a:lnTo>
                    <a:pt x="2915" y="20130"/>
                  </a:lnTo>
                  <a:lnTo>
                    <a:pt x="3483" y="19932"/>
                  </a:lnTo>
                  <a:lnTo>
                    <a:pt x="4879" y="19535"/>
                  </a:lnTo>
                  <a:lnTo>
                    <a:pt x="5701" y="19376"/>
                  </a:lnTo>
                  <a:lnTo>
                    <a:pt x="6588" y="19217"/>
                  </a:lnTo>
                  <a:lnTo>
                    <a:pt x="7540" y="19098"/>
                  </a:lnTo>
                  <a:lnTo>
                    <a:pt x="8551" y="18979"/>
                  </a:lnTo>
                  <a:lnTo>
                    <a:pt x="9628" y="18939"/>
                  </a:lnTo>
                  <a:lnTo>
                    <a:pt x="10769" y="18900"/>
                  </a:lnTo>
                  <a:lnTo>
                    <a:pt x="12289" y="18939"/>
                  </a:lnTo>
                  <a:lnTo>
                    <a:pt x="13746" y="19018"/>
                  </a:lnTo>
                  <a:lnTo>
                    <a:pt x="15012" y="19098"/>
                  </a:lnTo>
                  <a:lnTo>
                    <a:pt x="16216" y="19217"/>
                  </a:lnTo>
                  <a:lnTo>
                    <a:pt x="17295" y="19376"/>
                  </a:lnTo>
                  <a:lnTo>
                    <a:pt x="18244" y="19495"/>
                  </a:lnTo>
                  <a:lnTo>
                    <a:pt x="19701" y="19773"/>
                  </a:lnTo>
                  <a:lnTo>
                    <a:pt x="20145" y="19813"/>
                  </a:lnTo>
                  <a:lnTo>
                    <a:pt x="20588" y="19773"/>
                  </a:lnTo>
                  <a:lnTo>
                    <a:pt x="20967" y="19654"/>
                  </a:lnTo>
                  <a:lnTo>
                    <a:pt x="21221" y="19495"/>
                  </a:lnTo>
                  <a:lnTo>
                    <a:pt x="21411" y="19337"/>
                  </a:lnTo>
                  <a:lnTo>
                    <a:pt x="21538" y="19139"/>
                  </a:lnTo>
                  <a:lnTo>
                    <a:pt x="21600" y="18900"/>
                  </a:lnTo>
                  <a:lnTo>
                    <a:pt x="21600" y="2699"/>
                  </a:lnTo>
                  <a:lnTo>
                    <a:pt x="21538" y="2500"/>
                  </a:lnTo>
                  <a:lnTo>
                    <a:pt x="21476" y="2343"/>
                  </a:lnTo>
                  <a:lnTo>
                    <a:pt x="21284" y="2143"/>
                  </a:lnTo>
                  <a:lnTo>
                    <a:pt x="21094" y="2024"/>
                  </a:lnTo>
                  <a:lnTo>
                    <a:pt x="20716" y="1826"/>
                  </a:lnTo>
                  <a:lnTo>
                    <a:pt x="20272" y="1588"/>
                  </a:lnTo>
                  <a:lnTo>
                    <a:pt x="19193" y="1231"/>
                  </a:lnTo>
                  <a:lnTo>
                    <a:pt x="17990" y="873"/>
                  </a:lnTo>
                  <a:lnTo>
                    <a:pt x="16659" y="556"/>
                  </a:lnTo>
                  <a:lnTo>
                    <a:pt x="15204" y="317"/>
                  </a:lnTo>
                  <a:lnTo>
                    <a:pt x="13746" y="119"/>
                  </a:lnTo>
                  <a:lnTo>
                    <a:pt x="12289" y="3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4B9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94"/>
          <p:cNvSpPr/>
          <p:nvPr/>
        </p:nvSpPr>
        <p:spPr>
          <a:xfrm>
            <a:off x="4886839" y="709082"/>
            <a:ext cx="3911963" cy="2065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56" y="208"/>
                </a:moveTo>
                <a:lnTo>
                  <a:pt x="5620" y="211"/>
                </a:lnTo>
                <a:lnTo>
                  <a:pt x="5659" y="211"/>
                </a:lnTo>
                <a:lnTo>
                  <a:pt x="5656" y="208"/>
                </a:lnTo>
                <a:close/>
                <a:moveTo>
                  <a:pt x="5883" y="276"/>
                </a:moveTo>
                <a:close/>
                <a:moveTo>
                  <a:pt x="13305" y="227"/>
                </a:moveTo>
                <a:lnTo>
                  <a:pt x="13313" y="260"/>
                </a:lnTo>
                <a:lnTo>
                  <a:pt x="13266" y="292"/>
                </a:lnTo>
                <a:lnTo>
                  <a:pt x="13289" y="308"/>
                </a:lnTo>
                <a:lnTo>
                  <a:pt x="13521" y="308"/>
                </a:lnTo>
                <a:lnTo>
                  <a:pt x="13514" y="260"/>
                </a:lnTo>
                <a:lnTo>
                  <a:pt x="13305" y="227"/>
                </a:lnTo>
                <a:close/>
                <a:moveTo>
                  <a:pt x="10212" y="292"/>
                </a:moveTo>
                <a:lnTo>
                  <a:pt x="10197" y="308"/>
                </a:lnTo>
                <a:lnTo>
                  <a:pt x="10212" y="324"/>
                </a:lnTo>
                <a:lnTo>
                  <a:pt x="10166" y="324"/>
                </a:lnTo>
                <a:lnTo>
                  <a:pt x="10189" y="341"/>
                </a:lnTo>
                <a:lnTo>
                  <a:pt x="10166" y="341"/>
                </a:lnTo>
                <a:lnTo>
                  <a:pt x="10274" y="373"/>
                </a:lnTo>
                <a:lnTo>
                  <a:pt x="10228" y="390"/>
                </a:lnTo>
                <a:lnTo>
                  <a:pt x="10367" y="406"/>
                </a:lnTo>
                <a:lnTo>
                  <a:pt x="10367" y="422"/>
                </a:lnTo>
                <a:lnTo>
                  <a:pt x="10545" y="341"/>
                </a:lnTo>
                <a:lnTo>
                  <a:pt x="10367" y="324"/>
                </a:lnTo>
                <a:lnTo>
                  <a:pt x="10375" y="292"/>
                </a:lnTo>
                <a:lnTo>
                  <a:pt x="10336" y="292"/>
                </a:lnTo>
                <a:lnTo>
                  <a:pt x="10336" y="324"/>
                </a:lnTo>
                <a:lnTo>
                  <a:pt x="10212" y="292"/>
                </a:lnTo>
                <a:close/>
                <a:moveTo>
                  <a:pt x="13490" y="324"/>
                </a:moveTo>
                <a:lnTo>
                  <a:pt x="13413" y="341"/>
                </a:lnTo>
                <a:lnTo>
                  <a:pt x="13390" y="390"/>
                </a:lnTo>
                <a:lnTo>
                  <a:pt x="13722" y="454"/>
                </a:lnTo>
                <a:lnTo>
                  <a:pt x="13660" y="422"/>
                </a:lnTo>
                <a:lnTo>
                  <a:pt x="13684" y="422"/>
                </a:lnTo>
                <a:lnTo>
                  <a:pt x="13668" y="357"/>
                </a:lnTo>
                <a:lnTo>
                  <a:pt x="13490" y="324"/>
                </a:lnTo>
                <a:close/>
                <a:moveTo>
                  <a:pt x="5674" y="503"/>
                </a:moveTo>
                <a:lnTo>
                  <a:pt x="5659" y="512"/>
                </a:lnTo>
                <a:lnTo>
                  <a:pt x="5671" y="508"/>
                </a:lnTo>
                <a:lnTo>
                  <a:pt x="5674" y="503"/>
                </a:lnTo>
                <a:close/>
                <a:moveTo>
                  <a:pt x="5512" y="195"/>
                </a:moveTo>
                <a:lnTo>
                  <a:pt x="5450" y="211"/>
                </a:lnTo>
                <a:lnTo>
                  <a:pt x="5481" y="211"/>
                </a:lnTo>
                <a:lnTo>
                  <a:pt x="5365" y="243"/>
                </a:lnTo>
                <a:lnTo>
                  <a:pt x="5412" y="276"/>
                </a:lnTo>
                <a:lnTo>
                  <a:pt x="5319" y="276"/>
                </a:lnTo>
                <a:lnTo>
                  <a:pt x="5334" y="292"/>
                </a:lnTo>
                <a:lnTo>
                  <a:pt x="5296" y="308"/>
                </a:lnTo>
                <a:lnTo>
                  <a:pt x="5373" y="324"/>
                </a:lnTo>
                <a:lnTo>
                  <a:pt x="5265" y="324"/>
                </a:lnTo>
                <a:lnTo>
                  <a:pt x="5272" y="373"/>
                </a:lnTo>
                <a:lnTo>
                  <a:pt x="5342" y="373"/>
                </a:lnTo>
                <a:lnTo>
                  <a:pt x="5257" y="406"/>
                </a:lnTo>
                <a:lnTo>
                  <a:pt x="5334" y="406"/>
                </a:lnTo>
                <a:lnTo>
                  <a:pt x="5327" y="422"/>
                </a:lnTo>
                <a:lnTo>
                  <a:pt x="5450" y="406"/>
                </a:lnTo>
                <a:lnTo>
                  <a:pt x="5350" y="438"/>
                </a:lnTo>
                <a:lnTo>
                  <a:pt x="5327" y="471"/>
                </a:lnTo>
                <a:lnTo>
                  <a:pt x="5303" y="487"/>
                </a:lnTo>
                <a:lnTo>
                  <a:pt x="5365" y="503"/>
                </a:lnTo>
                <a:lnTo>
                  <a:pt x="5319" y="519"/>
                </a:lnTo>
                <a:lnTo>
                  <a:pt x="5450" y="552"/>
                </a:lnTo>
                <a:lnTo>
                  <a:pt x="5450" y="503"/>
                </a:lnTo>
                <a:lnTo>
                  <a:pt x="5466" y="519"/>
                </a:lnTo>
                <a:lnTo>
                  <a:pt x="5543" y="503"/>
                </a:lnTo>
                <a:lnTo>
                  <a:pt x="5535" y="487"/>
                </a:lnTo>
                <a:lnTo>
                  <a:pt x="5574" y="454"/>
                </a:lnTo>
                <a:lnTo>
                  <a:pt x="5551" y="487"/>
                </a:lnTo>
                <a:lnTo>
                  <a:pt x="5713" y="406"/>
                </a:lnTo>
                <a:lnTo>
                  <a:pt x="5636" y="390"/>
                </a:lnTo>
                <a:lnTo>
                  <a:pt x="5644" y="324"/>
                </a:lnTo>
                <a:lnTo>
                  <a:pt x="5667" y="292"/>
                </a:lnTo>
                <a:lnTo>
                  <a:pt x="5620" y="308"/>
                </a:lnTo>
                <a:lnTo>
                  <a:pt x="5628" y="324"/>
                </a:lnTo>
                <a:lnTo>
                  <a:pt x="5558" y="276"/>
                </a:lnTo>
                <a:lnTo>
                  <a:pt x="5558" y="260"/>
                </a:lnTo>
                <a:lnTo>
                  <a:pt x="5512" y="195"/>
                </a:lnTo>
                <a:close/>
                <a:moveTo>
                  <a:pt x="5659" y="512"/>
                </a:moveTo>
                <a:lnTo>
                  <a:pt x="5535" y="552"/>
                </a:lnTo>
                <a:lnTo>
                  <a:pt x="5616" y="536"/>
                </a:lnTo>
                <a:lnTo>
                  <a:pt x="5659" y="512"/>
                </a:lnTo>
                <a:close/>
                <a:moveTo>
                  <a:pt x="5620" y="536"/>
                </a:moveTo>
                <a:lnTo>
                  <a:pt x="5616" y="536"/>
                </a:lnTo>
                <a:lnTo>
                  <a:pt x="5589" y="552"/>
                </a:lnTo>
                <a:lnTo>
                  <a:pt x="5620" y="536"/>
                </a:lnTo>
                <a:close/>
                <a:moveTo>
                  <a:pt x="13769" y="406"/>
                </a:moveTo>
                <a:lnTo>
                  <a:pt x="13776" y="471"/>
                </a:lnTo>
                <a:lnTo>
                  <a:pt x="13769" y="503"/>
                </a:lnTo>
                <a:lnTo>
                  <a:pt x="13761" y="568"/>
                </a:lnTo>
                <a:lnTo>
                  <a:pt x="13993" y="503"/>
                </a:lnTo>
                <a:lnTo>
                  <a:pt x="13885" y="438"/>
                </a:lnTo>
                <a:lnTo>
                  <a:pt x="13846" y="454"/>
                </a:lnTo>
                <a:lnTo>
                  <a:pt x="13831" y="438"/>
                </a:lnTo>
                <a:lnTo>
                  <a:pt x="13838" y="422"/>
                </a:lnTo>
                <a:lnTo>
                  <a:pt x="13792" y="406"/>
                </a:lnTo>
                <a:lnTo>
                  <a:pt x="13800" y="422"/>
                </a:lnTo>
                <a:lnTo>
                  <a:pt x="13769" y="406"/>
                </a:lnTo>
                <a:close/>
                <a:moveTo>
                  <a:pt x="4894" y="406"/>
                </a:moveTo>
                <a:lnTo>
                  <a:pt x="4809" y="454"/>
                </a:lnTo>
                <a:lnTo>
                  <a:pt x="4840" y="454"/>
                </a:lnTo>
                <a:lnTo>
                  <a:pt x="4816" y="471"/>
                </a:lnTo>
                <a:lnTo>
                  <a:pt x="4870" y="454"/>
                </a:lnTo>
                <a:lnTo>
                  <a:pt x="4847" y="471"/>
                </a:lnTo>
                <a:lnTo>
                  <a:pt x="4878" y="487"/>
                </a:lnTo>
                <a:lnTo>
                  <a:pt x="4847" y="487"/>
                </a:lnTo>
                <a:lnTo>
                  <a:pt x="4863" y="503"/>
                </a:lnTo>
                <a:lnTo>
                  <a:pt x="4801" y="536"/>
                </a:lnTo>
                <a:lnTo>
                  <a:pt x="4940" y="552"/>
                </a:lnTo>
                <a:lnTo>
                  <a:pt x="4940" y="568"/>
                </a:lnTo>
                <a:lnTo>
                  <a:pt x="4994" y="584"/>
                </a:lnTo>
                <a:lnTo>
                  <a:pt x="5010" y="536"/>
                </a:lnTo>
                <a:lnTo>
                  <a:pt x="5033" y="503"/>
                </a:lnTo>
                <a:lnTo>
                  <a:pt x="4986" y="471"/>
                </a:lnTo>
                <a:lnTo>
                  <a:pt x="4994" y="454"/>
                </a:lnTo>
                <a:lnTo>
                  <a:pt x="4925" y="471"/>
                </a:lnTo>
                <a:lnTo>
                  <a:pt x="4925" y="454"/>
                </a:lnTo>
                <a:lnTo>
                  <a:pt x="4894" y="406"/>
                </a:lnTo>
                <a:close/>
                <a:moveTo>
                  <a:pt x="5118" y="471"/>
                </a:moveTo>
                <a:lnTo>
                  <a:pt x="5087" y="519"/>
                </a:lnTo>
                <a:lnTo>
                  <a:pt x="5118" y="552"/>
                </a:lnTo>
                <a:lnTo>
                  <a:pt x="5095" y="584"/>
                </a:lnTo>
                <a:lnTo>
                  <a:pt x="5226" y="519"/>
                </a:lnTo>
                <a:lnTo>
                  <a:pt x="5118" y="471"/>
                </a:lnTo>
                <a:close/>
                <a:moveTo>
                  <a:pt x="10352" y="503"/>
                </a:moveTo>
                <a:lnTo>
                  <a:pt x="10267" y="519"/>
                </a:lnTo>
                <a:lnTo>
                  <a:pt x="10344" y="584"/>
                </a:lnTo>
                <a:lnTo>
                  <a:pt x="10313" y="617"/>
                </a:lnTo>
                <a:lnTo>
                  <a:pt x="10398" y="617"/>
                </a:lnTo>
                <a:lnTo>
                  <a:pt x="10383" y="633"/>
                </a:lnTo>
                <a:lnTo>
                  <a:pt x="10413" y="649"/>
                </a:lnTo>
                <a:lnTo>
                  <a:pt x="10491" y="600"/>
                </a:lnTo>
                <a:lnTo>
                  <a:pt x="10406" y="552"/>
                </a:lnTo>
                <a:lnTo>
                  <a:pt x="10413" y="552"/>
                </a:lnTo>
                <a:lnTo>
                  <a:pt x="10367" y="536"/>
                </a:lnTo>
                <a:lnTo>
                  <a:pt x="10352" y="503"/>
                </a:lnTo>
                <a:close/>
                <a:moveTo>
                  <a:pt x="9911" y="357"/>
                </a:moveTo>
                <a:lnTo>
                  <a:pt x="9911" y="373"/>
                </a:lnTo>
                <a:lnTo>
                  <a:pt x="9849" y="373"/>
                </a:lnTo>
                <a:lnTo>
                  <a:pt x="9926" y="454"/>
                </a:lnTo>
                <a:lnTo>
                  <a:pt x="9880" y="454"/>
                </a:lnTo>
                <a:lnTo>
                  <a:pt x="9950" y="536"/>
                </a:lnTo>
                <a:lnTo>
                  <a:pt x="10027" y="519"/>
                </a:lnTo>
                <a:lnTo>
                  <a:pt x="10019" y="503"/>
                </a:lnTo>
                <a:lnTo>
                  <a:pt x="10019" y="487"/>
                </a:lnTo>
                <a:lnTo>
                  <a:pt x="10050" y="487"/>
                </a:lnTo>
                <a:lnTo>
                  <a:pt x="10073" y="519"/>
                </a:lnTo>
                <a:lnTo>
                  <a:pt x="10120" y="487"/>
                </a:lnTo>
                <a:lnTo>
                  <a:pt x="10104" y="503"/>
                </a:lnTo>
                <a:lnTo>
                  <a:pt x="10135" y="519"/>
                </a:lnTo>
                <a:lnTo>
                  <a:pt x="10011" y="568"/>
                </a:lnTo>
                <a:lnTo>
                  <a:pt x="10035" y="600"/>
                </a:lnTo>
                <a:lnTo>
                  <a:pt x="10135" y="600"/>
                </a:lnTo>
                <a:lnTo>
                  <a:pt x="10019" y="649"/>
                </a:lnTo>
                <a:lnTo>
                  <a:pt x="10151" y="730"/>
                </a:lnTo>
                <a:lnTo>
                  <a:pt x="10158" y="698"/>
                </a:lnTo>
                <a:lnTo>
                  <a:pt x="10151" y="682"/>
                </a:lnTo>
                <a:lnTo>
                  <a:pt x="10197" y="617"/>
                </a:lnTo>
                <a:lnTo>
                  <a:pt x="10197" y="568"/>
                </a:lnTo>
                <a:lnTo>
                  <a:pt x="10220" y="552"/>
                </a:lnTo>
                <a:lnTo>
                  <a:pt x="10243" y="503"/>
                </a:lnTo>
                <a:lnTo>
                  <a:pt x="10313" y="487"/>
                </a:lnTo>
                <a:lnTo>
                  <a:pt x="10274" y="454"/>
                </a:lnTo>
                <a:lnTo>
                  <a:pt x="10282" y="438"/>
                </a:lnTo>
                <a:lnTo>
                  <a:pt x="10189" y="422"/>
                </a:lnTo>
                <a:lnTo>
                  <a:pt x="10189" y="390"/>
                </a:lnTo>
                <a:lnTo>
                  <a:pt x="10143" y="406"/>
                </a:lnTo>
                <a:lnTo>
                  <a:pt x="10158" y="373"/>
                </a:lnTo>
                <a:lnTo>
                  <a:pt x="10073" y="357"/>
                </a:lnTo>
                <a:lnTo>
                  <a:pt x="10096" y="454"/>
                </a:lnTo>
                <a:lnTo>
                  <a:pt x="10035" y="390"/>
                </a:lnTo>
                <a:lnTo>
                  <a:pt x="9926" y="390"/>
                </a:lnTo>
                <a:lnTo>
                  <a:pt x="9973" y="357"/>
                </a:lnTo>
                <a:close/>
                <a:moveTo>
                  <a:pt x="5041" y="698"/>
                </a:moveTo>
                <a:lnTo>
                  <a:pt x="5048" y="714"/>
                </a:lnTo>
                <a:lnTo>
                  <a:pt x="5025" y="714"/>
                </a:lnTo>
                <a:lnTo>
                  <a:pt x="5071" y="747"/>
                </a:lnTo>
                <a:lnTo>
                  <a:pt x="5048" y="747"/>
                </a:lnTo>
                <a:lnTo>
                  <a:pt x="5158" y="761"/>
                </a:lnTo>
                <a:lnTo>
                  <a:pt x="5187" y="714"/>
                </a:lnTo>
                <a:lnTo>
                  <a:pt x="5041" y="698"/>
                </a:lnTo>
                <a:close/>
                <a:moveTo>
                  <a:pt x="5158" y="761"/>
                </a:moveTo>
                <a:lnTo>
                  <a:pt x="5156" y="763"/>
                </a:lnTo>
                <a:lnTo>
                  <a:pt x="5165" y="762"/>
                </a:lnTo>
                <a:lnTo>
                  <a:pt x="5158" y="761"/>
                </a:lnTo>
                <a:close/>
                <a:moveTo>
                  <a:pt x="5404" y="714"/>
                </a:moveTo>
                <a:lnTo>
                  <a:pt x="5334" y="747"/>
                </a:lnTo>
                <a:lnTo>
                  <a:pt x="5373" y="763"/>
                </a:lnTo>
                <a:lnTo>
                  <a:pt x="5404" y="714"/>
                </a:lnTo>
                <a:close/>
                <a:moveTo>
                  <a:pt x="6131" y="33"/>
                </a:moveTo>
                <a:lnTo>
                  <a:pt x="6169" y="65"/>
                </a:lnTo>
                <a:lnTo>
                  <a:pt x="6076" y="49"/>
                </a:lnTo>
                <a:lnTo>
                  <a:pt x="6084" y="65"/>
                </a:lnTo>
                <a:lnTo>
                  <a:pt x="6030" y="65"/>
                </a:lnTo>
                <a:lnTo>
                  <a:pt x="6046" y="81"/>
                </a:lnTo>
                <a:lnTo>
                  <a:pt x="6007" y="81"/>
                </a:lnTo>
                <a:lnTo>
                  <a:pt x="6100" y="146"/>
                </a:lnTo>
                <a:lnTo>
                  <a:pt x="5984" y="114"/>
                </a:lnTo>
                <a:lnTo>
                  <a:pt x="5821" y="114"/>
                </a:lnTo>
                <a:lnTo>
                  <a:pt x="5875" y="130"/>
                </a:lnTo>
                <a:lnTo>
                  <a:pt x="5582" y="162"/>
                </a:lnTo>
                <a:lnTo>
                  <a:pt x="5589" y="179"/>
                </a:lnTo>
                <a:lnTo>
                  <a:pt x="5659" y="162"/>
                </a:lnTo>
                <a:lnTo>
                  <a:pt x="5613" y="179"/>
                </a:lnTo>
                <a:lnTo>
                  <a:pt x="5744" y="179"/>
                </a:lnTo>
                <a:lnTo>
                  <a:pt x="5644" y="195"/>
                </a:lnTo>
                <a:lnTo>
                  <a:pt x="5656" y="208"/>
                </a:lnTo>
                <a:lnTo>
                  <a:pt x="5837" y="195"/>
                </a:lnTo>
                <a:lnTo>
                  <a:pt x="5636" y="243"/>
                </a:lnTo>
                <a:lnTo>
                  <a:pt x="5899" y="211"/>
                </a:lnTo>
                <a:lnTo>
                  <a:pt x="5729" y="276"/>
                </a:lnTo>
                <a:lnTo>
                  <a:pt x="5922" y="260"/>
                </a:lnTo>
                <a:lnTo>
                  <a:pt x="5883" y="276"/>
                </a:lnTo>
                <a:lnTo>
                  <a:pt x="6185" y="179"/>
                </a:lnTo>
                <a:lnTo>
                  <a:pt x="6076" y="243"/>
                </a:lnTo>
                <a:lnTo>
                  <a:pt x="6154" y="243"/>
                </a:lnTo>
                <a:lnTo>
                  <a:pt x="5860" y="308"/>
                </a:lnTo>
                <a:lnTo>
                  <a:pt x="5945" y="373"/>
                </a:lnTo>
                <a:lnTo>
                  <a:pt x="5698" y="324"/>
                </a:lnTo>
                <a:lnTo>
                  <a:pt x="5698" y="373"/>
                </a:lnTo>
                <a:lnTo>
                  <a:pt x="5759" y="438"/>
                </a:lnTo>
                <a:lnTo>
                  <a:pt x="5721" y="438"/>
                </a:lnTo>
                <a:lnTo>
                  <a:pt x="5837" y="454"/>
                </a:lnTo>
                <a:lnTo>
                  <a:pt x="5671" y="508"/>
                </a:lnTo>
                <a:lnTo>
                  <a:pt x="5651" y="536"/>
                </a:lnTo>
                <a:lnTo>
                  <a:pt x="5682" y="552"/>
                </a:lnTo>
                <a:lnTo>
                  <a:pt x="5605" y="584"/>
                </a:lnTo>
                <a:lnTo>
                  <a:pt x="5597" y="617"/>
                </a:lnTo>
                <a:lnTo>
                  <a:pt x="5744" y="568"/>
                </a:lnTo>
                <a:lnTo>
                  <a:pt x="5574" y="633"/>
                </a:lnTo>
                <a:lnTo>
                  <a:pt x="5551" y="584"/>
                </a:lnTo>
                <a:lnTo>
                  <a:pt x="5497" y="584"/>
                </a:lnTo>
                <a:lnTo>
                  <a:pt x="5504" y="665"/>
                </a:lnTo>
                <a:lnTo>
                  <a:pt x="5404" y="714"/>
                </a:lnTo>
                <a:lnTo>
                  <a:pt x="5388" y="763"/>
                </a:lnTo>
                <a:lnTo>
                  <a:pt x="5435" y="747"/>
                </a:lnTo>
                <a:lnTo>
                  <a:pt x="5435" y="763"/>
                </a:lnTo>
                <a:lnTo>
                  <a:pt x="5729" y="763"/>
                </a:lnTo>
                <a:lnTo>
                  <a:pt x="5705" y="795"/>
                </a:lnTo>
                <a:lnTo>
                  <a:pt x="5845" y="747"/>
                </a:lnTo>
                <a:lnTo>
                  <a:pt x="5875" y="698"/>
                </a:lnTo>
                <a:lnTo>
                  <a:pt x="5829" y="698"/>
                </a:lnTo>
                <a:lnTo>
                  <a:pt x="5837" y="665"/>
                </a:lnTo>
                <a:lnTo>
                  <a:pt x="5721" y="649"/>
                </a:lnTo>
                <a:lnTo>
                  <a:pt x="5759" y="649"/>
                </a:lnTo>
                <a:lnTo>
                  <a:pt x="5752" y="633"/>
                </a:lnTo>
                <a:lnTo>
                  <a:pt x="5922" y="617"/>
                </a:lnTo>
                <a:lnTo>
                  <a:pt x="5937" y="568"/>
                </a:lnTo>
                <a:lnTo>
                  <a:pt x="6084" y="536"/>
                </a:lnTo>
                <a:lnTo>
                  <a:pt x="6046" y="503"/>
                </a:lnTo>
                <a:lnTo>
                  <a:pt x="6138" y="487"/>
                </a:lnTo>
                <a:lnTo>
                  <a:pt x="5984" y="438"/>
                </a:lnTo>
                <a:lnTo>
                  <a:pt x="6169" y="422"/>
                </a:lnTo>
                <a:lnTo>
                  <a:pt x="6076" y="390"/>
                </a:lnTo>
                <a:lnTo>
                  <a:pt x="6239" y="373"/>
                </a:lnTo>
                <a:lnTo>
                  <a:pt x="6192" y="357"/>
                </a:lnTo>
                <a:lnTo>
                  <a:pt x="6347" y="357"/>
                </a:lnTo>
                <a:lnTo>
                  <a:pt x="6339" y="341"/>
                </a:lnTo>
                <a:lnTo>
                  <a:pt x="6378" y="324"/>
                </a:lnTo>
                <a:lnTo>
                  <a:pt x="6316" y="324"/>
                </a:lnTo>
                <a:lnTo>
                  <a:pt x="6401" y="308"/>
                </a:lnTo>
                <a:lnTo>
                  <a:pt x="6393" y="276"/>
                </a:lnTo>
                <a:lnTo>
                  <a:pt x="6687" y="179"/>
                </a:lnTo>
                <a:lnTo>
                  <a:pt x="6517" y="211"/>
                </a:lnTo>
                <a:lnTo>
                  <a:pt x="6873" y="97"/>
                </a:lnTo>
                <a:lnTo>
                  <a:pt x="6795" y="81"/>
                </a:lnTo>
                <a:lnTo>
                  <a:pt x="6803" y="65"/>
                </a:lnTo>
                <a:lnTo>
                  <a:pt x="6788" y="65"/>
                </a:lnTo>
                <a:lnTo>
                  <a:pt x="6795" y="49"/>
                </a:lnTo>
                <a:lnTo>
                  <a:pt x="6587" y="65"/>
                </a:lnTo>
                <a:lnTo>
                  <a:pt x="6687" y="33"/>
                </a:lnTo>
                <a:lnTo>
                  <a:pt x="6401" y="33"/>
                </a:lnTo>
                <a:lnTo>
                  <a:pt x="6424" y="65"/>
                </a:lnTo>
                <a:lnTo>
                  <a:pt x="6254" y="33"/>
                </a:lnTo>
                <a:lnTo>
                  <a:pt x="6301" y="65"/>
                </a:lnTo>
                <a:lnTo>
                  <a:pt x="6131" y="33"/>
                </a:lnTo>
                <a:close/>
                <a:moveTo>
                  <a:pt x="4754" y="779"/>
                </a:moveTo>
                <a:lnTo>
                  <a:pt x="4778" y="795"/>
                </a:lnTo>
                <a:lnTo>
                  <a:pt x="4778" y="779"/>
                </a:lnTo>
                <a:close/>
                <a:moveTo>
                  <a:pt x="4175" y="633"/>
                </a:moveTo>
                <a:lnTo>
                  <a:pt x="4182" y="649"/>
                </a:lnTo>
                <a:lnTo>
                  <a:pt x="3804" y="795"/>
                </a:lnTo>
                <a:lnTo>
                  <a:pt x="3819" y="795"/>
                </a:lnTo>
                <a:lnTo>
                  <a:pt x="3804" y="828"/>
                </a:lnTo>
                <a:lnTo>
                  <a:pt x="3896" y="795"/>
                </a:lnTo>
                <a:lnTo>
                  <a:pt x="3889" y="844"/>
                </a:lnTo>
                <a:lnTo>
                  <a:pt x="4090" y="714"/>
                </a:lnTo>
                <a:lnTo>
                  <a:pt x="4051" y="779"/>
                </a:lnTo>
                <a:lnTo>
                  <a:pt x="4236" y="649"/>
                </a:lnTo>
                <a:lnTo>
                  <a:pt x="4175" y="633"/>
                </a:lnTo>
                <a:close/>
                <a:moveTo>
                  <a:pt x="4971" y="747"/>
                </a:moveTo>
                <a:lnTo>
                  <a:pt x="4824" y="763"/>
                </a:lnTo>
                <a:lnTo>
                  <a:pt x="4855" y="779"/>
                </a:lnTo>
                <a:lnTo>
                  <a:pt x="4832" y="779"/>
                </a:lnTo>
                <a:lnTo>
                  <a:pt x="4863" y="795"/>
                </a:lnTo>
                <a:lnTo>
                  <a:pt x="4840" y="828"/>
                </a:lnTo>
                <a:lnTo>
                  <a:pt x="4778" y="795"/>
                </a:lnTo>
                <a:lnTo>
                  <a:pt x="4754" y="811"/>
                </a:lnTo>
                <a:lnTo>
                  <a:pt x="4762" y="811"/>
                </a:lnTo>
                <a:lnTo>
                  <a:pt x="4770" y="844"/>
                </a:lnTo>
                <a:lnTo>
                  <a:pt x="4724" y="828"/>
                </a:lnTo>
                <a:lnTo>
                  <a:pt x="4677" y="860"/>
                </a:lnTo>
                <a:lnTo>
                  <a:pt x="4847" y="860"/>
                </a:lnTo>
                <a:lnTo>
                  <a:pt x="4754" y="893"/>
                </a:lnTo>
                <a:lnTo>
                  <a:pt x="4770" y="909"/>
                </a:lnTo>
                <a:lnTo>
                  <a:pt x="4762" y="941"/>
                </a:lnTo>
                <a:lnTo>
                  <a:pt x="4925" y="860"/>
                </a:lnTo>
                <a:lnTo>
                  <a:pt x="4909" y="844"/>
                </a:lnTo>
                <a:lnTo>
                  <a:pt x="4971" y="747"/>
                </a:lnTo>
                <a:close/>
                <a:moveTo>
                  <a:pt x="15810" y="795"/>
                </a:moveTo>
                <a:lnTo>
                  <a:pt x="15833" y="860"/>
                </a:lnTo>
                <a:lnTo>
                  <a:pt x="15655" y="828"/>
                </a:lnTo>
                <a:lnTo>
                  <a:pt x="15678" y="844"/>
                </a:lnTo>
                <a:lnTo>
                  <a:pt x="15663" y="844"/>
                </a:lnTo>
                <a:lnTo>
                  <a:pt x="15701" y="893"/>
                </a:lnTo>
                <a:lnTo>
                  <a:pt x="15686" y="893"/>
                </a:lnTo>
                <a:lnTo>
                  <a:pt x="16003" y="941"/>
                </a:lnTo>
                <a:lnTo>
                  <a:pt x="15887" y="860"/>
                </a:lnTo>
                <a:lnTo>
                  <a:pt x="16057" y="909"/>
                </a:lnTo>
                <a:lnTo>
                  <a:pt x="16049" y="876"/>
                </a:lnTo>
                <a:lnTo>
                  <a:pt x="15810" y="795"/>
                </a:lnTo>
                <a:close/>
                <a:moveTo>
                  <a:pt x="4925" y="941"/>
                </a:moveTo>
                <a:lnTo>
                  <a:pt x="4986" y="990"/>
                </a:lnTo>
                <a:lnTo>
                  <a:pt x="5064" y="941"/>
                </a:lnTo>
                <a:close/>
                <a:moveTo>
                  <a:pt x="4499" y="714"/>
                </a:moveTo>
                <a:lnTo>
                  <a:pt x="4399" y="763"/>
                </a:lnTo>
                <a:lnTo>
                  <a:pt x="4407" y="795"/>
                </a:lnTo>
                <a:lnTo>
                  <a:pt x="4376" y="828"/>
                </a:lnTo>
                <a:lnTo>
                  <a:pt x="4399" y="860"/>
                </a:lnTo>
                <a:lnTo>
                  <a:pt x="4267" y="828"/>
                </a:lnTo>
                <a:lnTo>
                  <a:pt x="4283" y="828"/>
                </a:lnTo>
                <a:lnTo>
                  <a:pt x="4213" y="779"/>
                </a:lnTo>
                <a:lnTo>
                  <a:pt x="4221" y="763"/>
                </a:lnTo>
                <a:lnTo>
                  <a:pt x="4136" y="779"/>
                </a:lnTo>
                <a:lnTo>
                  <a:pt x="4175" y="795"/>
                </a:lnTo>
                <a:lnTo>
                  <a:pt x="4066" y="828"/>
                </a:lnTo>
                <a:lnTo>
                  <a:pt x="4144" y="828"/>
                </a:lnTo>
                <a:lnTo>
                  <a:pt x="4020" y="860"/>
                </a:lnTo>
                <a:lnTo>
                  <a:pt x="4121" y="844"/>
                </a:lnTo>
                <a:lnTo>
                  <a:pt x="3966" y="909"/>
                </a:lnTo>
                <a:lnTo>
                  <a:pt x="4035" y="941"/>
                </a:lnTo>
                <a:lnTo>
                  <a:pt x="4059" y="925"/>
                </a:lnTo>
                <a:lnTo>
                  <a:pt x="4074" y="941"/>
                </a:lnTo>
                <a:lnTo>
                  <a:pt x="4105" y="925"/>
                </a:lnTo>
                <a:lnTo>
                  <a:pt x="4113" y="909"/>
                </a:lnTo>
                <a:lnTo>
                  <a:pt x="4175" y="893"/>
                </a:lnTo>
                <a:lnTo>
                  <a:pt x="4128" y="925"/>
                </a:lnTo>
                <a:lnTo>
                  <a:pt x="4267" y="909"/>
                </a:lnTo>
                <a:lnTo>
                  <a:pt x="4090" y="974"/>
                </a:lnTo>
                <a:lnTo>
                  <a:pt x="4090" y="1006"/>
                </a:lnTo>
                <a:lnTo>
                  <a:pt x="4368" y="941"/>
                </a:lnTo>
                <a:lnTo>
                  <a:pt x="4360" y="941"/>
                </a:lnTo>
                <a:lnTo>
                  <a:pt x="4507" y="909"/>
                </a:lnTo>
                <a:lnTo>
                  <a:pt x="4569" y="811"/>
                </a:lnTo>
                <a:lnTo>
                  <a:pt x="4453" y="844"/>
                </a:lnTo>
                <a:lnTo>
                  <a:pt x="4476" y="811"/>
                </a:lnTo>
                <a:lnTo>
                  <a:pt x="4453" y="811"/>
                </a:lnTo>
                <a:lnTo>
                  <a:pt x="4499" y="714"/>
                </a:lnTo>
                <a:close/>
                <a:moveTo>
                  <a:pt x="5296" y="747"/>
                </a:moveTo>
                <a:lnTo>
                  <a:pt x="5165" y="762"/>
                </a:lnTo>
                <a:lnTo>
                  <a:pt x="5172" y="763"/>
                </a:lnTo>
                <a:lnTo>
                  <a:pt x="5172" y="844"/>
                </a:lnTo>
                <a:lnTo>
                  <a:pt x="5133" y="893"/>
                </a:lnTo>
                <a:lnTo>
                  <a:pt x="5126" y="925"/>
                </a:lnTo>
                <a:lnTo>
                  <a:pt x="5172" y="957"/>
                </a:lnTo>
                <a:lnTo>
                  <a:pt x="5164" y="974"/>
                </a:lnTo>
                <a:lnTo>
                  <a:pt x="5288" y="974"/>
                </a:lnTo>
                <a:lnTo>
                  <a:pt x="5265" y="1006"/>
                </a:lnTo>
                <a:lnTo>
                  <a:pt x="5713" y="957"/>
                </a:lnTo>
                <a:lnTo>
                  <a:pt x="5674" y="941"/>
                </a:lnTo>
                <a:lnTo>
                  <a:pt x="5713" y="876"/>
                </a:lnTo>
                <a:lnTo>
                  <a:pt x="5667" y="860"/>
                </a:lnTo>
                <a:lnTo>
                  <a:pt x="5674" y="844"/>
                </a:lnTo>
                <a:lnTo>
                  <a:pt x="5435" y="876"/>
                </a:lnTo>
                <a:lnTo>
                  <a:pt x="5443" y="893"/>
                </a:lnTo>
                <a:lnTo>
                  <a:pt x="5311" y="860"/>
                </a:lnTo>
                <a:lnTo>
                  <a:pt x="5303" y="876"/>
                </a:lnTo>
                <a:lnTo>
                  <a:pt x="5272" y="876"/>
                </a:lnTo>
                <a:lnTo>
                  <a:pt x="5311" y="844"/>
                </a:lnTo>
                <a:lnTo>
                  <a:pt x="5234" y="779"/>
                </a:lnTo>
                <a:lnTo>
                  <a:pt x="5334" y="779"/>
                </a:lnTo>
                <a:lnTo>
                  <a:pt x="5249" y="763"/>
                </a:lnTo>
                <a:lnTo>
                  <a:pt x="5296" y="747"/>
                </a:lnTo>
                <a:close/>
                <a:moveTo>
                  <a:pt x="12493" y="747"/>
                </a:moveTo>
                <a:lnTo>
                  <a:pt x="12153" y="779"/>
                </a:lnTo>
                <a:lnTo>
                  <a:pt x="12161" y="795"/>
                </a:lnTo>
                <a:lnTo>
                  <a:pt x="12122" y="811"/>
                </a:lnTo>
                <a:lnTo>
                  <a:pt x="12045" y="860"/>
                </a:lnTo>
                <a:lnTo>
                  <a:pt x="11998" y="893"/>
                </a:lnTo>
                <a:lnTo>
                  <a:pt x="12006" y="909"/>
                </a:lnTo>
                <a:lnTo>
                  <a:pt x="11960" y="925"/>
                </a:lnTo>
                <a:lnTo>
                  <a:pt x="11998" y="941"/>
                </a:lnTo>
                <a:lnTo>
                  <a:pt x="11967" y="990"/>
                </a:lnTo>
                <a:lnTo>
                  <a:pt x="11998" y="1006"/>
                </a:lnTo>
                <a:lnTo>
                  <a:pt x="11967" y="1022"/>
                </a:lnTo>
                <a:lnTo>
                  <a:pt x="11952" y="1055"/>
                </a:lnTo>
                <a:lnTo>
                  <a:pt x="11913" y="1104"/>
                </a:lnTo>
                <a:lnTo>
                  <a:pt x="11952" y="1152"/>
                </a:lnTo>
                <a:lnTo>
                  <a:pt x="12099" y="1120"/>
                </a:lnTo>
                <a:lnTo>
                  <a:pt x="12076" y="1087"/>
                </a:lnTo>
                <a:lnTo>
                  <a:pt x="12107" y="1006"/>
                </a:lnTo>
                <a:lnTo>
                  <a:pt x="12161" y="990"/>
                </a:lnTo>
                <a:lnTo>
                  <a:pt x="12161" y="974"/>
                </a:lnTo>
                <a:lnTo>
                  <a:pt x="12184" y="957"/>
                </a:lnTo>
                <a:lnTo>
                  <a:pt x="12168" y="941"/>
                </a:lnTo>
                <a:lnTo>
                  <a:pt x="12493" y="747"/>
                </a:lnTo>
                <a:close/>
                <a:moveTo>
                  <a:pt x="16034" y="1087"/>
                </a:moveTo>
                <a:lnTo>
                  <a:pt x="15987" y="1152"/>
                </a:lnTo>
                <a:lnTo>
                  <a:pt x="16181" y="1169"/>
                </a:lnTo>
                <a:lnTo>
                  <a:pt x="16034" y="1087"/>
                </a:lnTo>
                <a:close/>
                <a:moveTo>
                  <a:pt x="13452" y="1136"/>
                </a:moveTo>
                <a:lnTo>
                  <a:pt x="13498" y="1185"/>
                </a:lnTo>
                <a:lnTo>
                  <a:pt x="13444" y="1152"/>
                </a:lnTo>
                <a:lnTo>
                  <a:pt x="13452" y="1136"/>
                </a:lnTo>
                <a:close/>
                <a:moveTo>
                  <a:pt x="4430" y="1104"/>
                </a:moveTo>
                <a:lnTo>
                  <a:pt x="4337" y="1136"/>
                </a:lnTo>
                <a:lnTo>
                  <a:pt x="4368" y="1201"/>
                </a:lnTo>
                <a:lnTo>
                  <a:pt x="4430" y="1152"/>
                </a:lnTo>
                <a:lnTo>
                  <a:pt x="4430" y="1104"/>
                </a:lnTo>
                <a:close/>
                <a:moveTo>
                  <a:pt x="8187" y="1201"/>
                </a:moveTo>
                <a:lnTo>
                  <a:pt x="8180" y="1204"/>
                </a:lnTo>
                <a:lnTo>
                  <a:pt x="8193" y="1206"/>
                </a:lnTo>
                <a:lnTo>
                  <a:pt x="8187" y="1201"/>
                </a:lnTo>
                <a:close/>
                <a:moveTo>
                  <a:pt x="5566" y="1136"/>
                </a:moveTo>
                <a:lnTo>
                  <a:pt x="5644" y="1217"/>
                </a:lnTo>
                <a:lnTo>
                  <a:pt x="5759" y="1217"/>
                </a:lnTo>
                <a:lnTo>
                  <a:pt x="5759" y="1185"/>
                </a:lnTo>
                <a:lnTo>
                  <a:pt x="5744" y="1152"/>
                </a:lnTo>
                <a:lnTo>
                  <a:pt x="5566" y="1136"/>
                </a:lnTo>
                <a:close/>
                <a:moveTo>
                  <a:pt x="8193" y="1206"/>
                </a:moveTo>
                <a:lnTo>
                  <a:pt x="8303" y="1314"/>
                </a:lnTo>
                <a:lnTo>
                  <a:pt x="8334" y="1233"/>
                </a:lnTo>
                <a:lnTo>
                  <a:pt x="8193" y="1206"/>
                </a:lnTo>
                <a:close/>
                <a:moveTo>
                  <a:pt x="5141" y="1087"/>
                </a:moveTo>
                <a:lnTo>
                  <a:pt x="4855" y="1169"/>
                </a:lnTo>
                <a:lnTo>
                  <a:pt x="4801" y="1331"/>
                </a:lnTo>
                <a:lnTo>
                  <a:pt x="4878" y="1298"/>
                </a:lnTo>
                <a:lnTo>
                  <a:pt x="4894" y="1233"/>
                </a:lnTo>
                <a:lnTo>
                  <a:pt x="4940" y="1233"/>
                </a:lnTo>
                <a:lnTo>
                  <a:pt x="5141" y="1087"/>
                </a:lnTo>
                <a:close/>
                <a:moveTo>
                  <a:pt x="16382" y="1298"/>
                </a:moveTo>
                <a:lnTo>
                  <a:pt x="16420" y="1347"/>
                </a:lnTo>
                <a:lnTo>
                  <a:pt x="16428" y="1298"/>
                </a:lnTo>
                <a:close/>
                <a:moveTo>
                  <a:pt x="4693" y="1087"/>
                </a:moveTo>
                <a:lnTo>
                  <a:pt x="4600" y="1136"/>
                </a:lnTo>
                <a:lnTo>
                  <a:pt x="4654" y="1169"/>
                </a:lnTo>
                <a:lnTo>
                  <a:pt x="4615" y="1185"/>
                </a:lnTo>
                <a:lnTo>
                  <a:pt x="4615" y="1201"/>
                </a:lnTo>
                <a:lnTo>
                  <a:pt x="4561" y="1233"/>
                </a:lnTo>
                <a:lnTo>
                  <a:pt x="4538" y="1185"/>
                </a:lnTo>
                <a:lnTo>
                  <a:pt x="4492" y="1233"/>
                </a:lnTo>
                <a:lnTo>
                  <a:pt x="4515" y="1298"/>
                </a:lnTo>
                <a:lnTo>
                  <a:pt x="4546" y="1314"/>
                </a:lnTo>
                <a:lnTo>
                  <a:pt x="4569" y="1412"/>
                </a:lnTo>
                <a:lnTo>
                  <a:pt x="4623" y="1412"/>
                </a:lnTo>
                <a:lnTo>
                  <a:pt x="4639" y="1347"/>
                </a:lnTo>
                <a:lnTo>
                  <a:pt x="4700" y="1363"/>
                </a:lnTo>
                <a:lnTo>
                  <a:pt x="4778" y="1233"/>
                </a:lnTo>
                <a:lnTo>
                  <a:pt x="4747" y="1250"/>
                </a:lnTo>
                <a:lnTo>
                  <a:pt x="4747" y="1217"/>
                </a:lnTo>
                <a:lnTo>
                  <a:pt x="4754" y="1217"/>
                </a:lnTo>
                <a:lnTo>
                  <a:pt x="4700" y="1201"/>
                </a:lnTo>
                <a:lnTo>
                  <a:pt x="4793" y="1152"/>
                </a:lnTo>
                <a:lnTo>
                  <a:pt x="4778" y="1136"/>
                </a:lnTo>
                <a:lnTo>
                  <a:pt x="4801" y="1087"/>
                </a:lnTo>
                <a:close/>
                <a:moveTo>
                  <a:pt x="3572" y="1022"/>
                </a:moveTo>
                <a:lnTo>
                  <a:pt x="3564" y="1087"/>
                </a:lnTo>
                <a:lnTo>
                  <a:pt x="3324" y="1331"/>
                </a:lnTo>
                <a:lnTo>
                  <a:pt x="3347" y="1331"/>
                </a:lnTo>
                <a:lnTo>
                  <a:pt x="3394" y="1379"/>
                </a:lnTo>
                <a:lnTo>
                  <a:pt x="3386" y="1444"/>
                </a:lnTo>
                <a:lnTo>
                  <a:pt x="3927" y="1136"/>
                </a:lnTo>
                <a:lnTo>
                  <a:pt x="3896" y="1039"/>
                </a:lnTo>
                <a:lnTo>
                  <a:pt x="3804" y="1071"/>
                </a:lnTo>
                <a:lnTo>
                  <a:pt x="3811" y="1039"/>
                </a:lnTo>
                <a:lnTo>
                  <a:pt x="3780" y="1055"/>
                </a:lnTo>
                <a:lnTo>
                  <a:pt x="3796" y="1039"/>
                </a:lnTo>
                <a:lnTo>
                  <a:pt x="3572" y="1022"/>
                </a:lnTo>
                <a:close/>
                <a:moveTo>
                  <a:pt x="11991" y="1152"/>
                </a:moveTo>
                <a:lnTo>
                  <a:pt x="11913" y="1250"/>
                </a:lnTo>
                <a:lnTo>
                  <a:pt x="11906" y="1298"/>
                </a:lnTo>
                <a:lnTo>
                  <a:pt x="11867" y="1314"/>
                </a:lnTo>
                <a:lnTo>
                  <a:pt x="12021" y="1444"/>
                </a:lnTo>
                <a:lnTo>
                  <a:pt x="12006" y="1444"/>
                </a:lnTo>
                <a:lnTo>
                  <a:pt x="12006" y="1461"/>
                </a:lnTo>
                <a:lnTo>
                  <a:pt x="11998" y="1461"/>
                </a:lnTo>
                <a:lnTo>
                  <a:pt x="11998" y="1477"/>
                </a:lnTo>
                <a:lnTo>
                  <a:pt x="11991" y="1477"/>
                </a:lnTo>
                <a:lnTo>
                  <a:pt x="12153" y="1526"/>
                </a:lnTo>
                <a:lnTo>
                  <a:pt x="12137" y="1509"/>
                </a:lnTo>
                <a:lnTo>
                  <a:pt x="12207" y="1509"/>
                </a:lnTo>
                <a:lnTo>
                  <a:pt x="12037" y="1282"/>
                </a:lnTo>
                <a:lnTo>
                  <a:pt x="12045" y="1233"/>
                </a:lnTo>
                <a:lnTo>
                  <a:pt x="12060" y="1217"/>
                </a:lnTo>
                <a:lnTo>
                  <a:pt x="12060" y="1185"/>
                </a:lnTo>
                <a:lnTo>
                  <a:pt x="11991" y="1152"/>
                </a:lnTo>
                <a:close/>
                <a:moveTo>
                  <a:pt x="1430" y="1558"/>
                </a:moveTo>
                <a:lnTo>
                  <a:pt x="1399" y="1574"/>
                </a:lnTo>
                <a:lnTo>
                  <a:pt x="1409" y="1571"/>
                </a:lnTo>
                <a:lnTo>
                  <a:pt x="1430" y="1558"/>
                </a:lnTo>
                <a:close/>
                <a:moveTo>
                  <a:pt x="10383" y="1607"/>
                </a:moveTo>
                <a:close/>
                <a:moveTo>
                  <a:pt x="6726" y="1558"/>
                </a:moveTo>
                <a:lnTo>
                  <a:pt x="6703" y="1607"/>
                </a:lnTo>
                <a:lnTo>
                  <a:pt x="6687" y="1607"/>
                </a:lnTo>
                <a:lnTo>
                  <a:pt x="6679" y="1655"/>
                </a:lnTo>
                <a:lnTo>
                  <a:pt x="6718" y="1672"/>
                </a:lnTo>
                <a:lnTo>
                  <a:pt x="6695" y="1688"/>
                </a:lnTo>
                <a:lnTo>
                  <a:pt x="6765" y="1688"/>
                </a:lnTo>
                <a:lnTo>
                  <a:pt x="6803" y="1623"/>
                </a:lnTo>
                <a:lnTo>
                  <a:pt x="6726" y="1558"/>
                </a:lnTo>
                <a:close/>
                <a:moveTo>
                  <a:pt x="3966" y="1152"/>
                </a:moveTo>
                <a:lnTo>
                  <a:pt x="3641" y="1363"/>
                </a:lnTo>
                <a:lnTo>
                  <a:pt x="3688" y="1379"/>
                </a:lnTo>
                <a:lnTo>
                  <a:pt x="3657" y="1412"/>
                </a:lnTo>
                <a:lnTo>
                  <a:pt x="3796" y="1396"/>
                </a:lnTo>
                <a:lnTo>
                  <a:pt x="3757" y="1412"/>
                </a:lnTo>
                <a:lnTo>
                  <a:pt x="3765" y="1412"/>
                </a:lnTo>
                <a:lnTo>
                  <a:pt x="3610" y="1477"/>
                </a:lnTo>
                <a:lnTo>
                  <a:pt x="3896" y="1558"/>
                </a:lnTo>
                <a:lnTo>
                  <a:pt x="3649" y="1574"/>
                </a:lnTo>
                <a:lnTo>
                  <a:pt x="3595" y="1672"/>
                </a:lnTo>
                <a:lnTo>
                  <a:pt x="3719" y="1704"/>
                </a:lnTo>
                <a:lnTo>
                  <a:pt x="3703" y="1801"/>
                </a:lnTo>
                <a:lnTo>
                  <a:pt x="4090" y="1672"/>
                </a:lnTo>
                <a:lnTo>
                  <a:pt x="4090" y="1704"/>
                </a:lnTo>
                <a:lnTo>
                  <a:pt x="4144" y="1720"/>
                </a:lnTo>
                <a:lnTo>
                  <a:pt x="4128" y="1736"/>
                </a:lnTo>
                <a:lnTo>
                  <a:pt x="4244" y="1753"/>
                </a:lnTo>
                <a:lnTo>
                  <a:pt x="4322" y="1672"/>
                </a:lnTo>
                <a:lnTo>
                  <a:pt x="4252" y="1704"/>
                </a:lnTo>
                <a:lnTo>
                  <a:pt x="4267" y="1672"/>
                </a:lnTo>
                <a:lnTo>
                  <a:pt x="4260" y="1655"/>
                </a:lnTo>
                <a:lnTo>
                  <a:pt x="4407" y="1590"/>
                </a:lnTo>
                <a:lnTo>
                  <a:pt x="4383" y="1574"/>
                </a:lnTo>
                <a:lnTo>
                  <a:pt x="4383" y="1558"/>
                </a:lnTo>
                <a:lnTo>
                  <a:pt x="4298" y="1493"/>
                </a:lnTo>
                <a:lnTo>
                  <a:pt x="4360" y="1217"/>
                </a:lnTo>
                <a:lnTo>
                  <a:pt x="4267" y="1169"/>
                </a:lnTo>
                <a:lnTo>
                  <a:pt x="4213" y="1347"/>
                </a:lnTo>
                <a:lnTo>
                  <a:pt x="4159" y="1379"/>
                </a:lnTo>
                <a:lnTo>
                  <a:pt x="4175" y="1250"/>
                </a:lnTo>
                <a:lnTo>
                  <a:pt x="4128" y="1233"/>
                </a:lnTo>
                <a:lnTo>
                  <a:pt x="4051" y="1282"/>
                </a:lnTo>
                <a:lnTo>
                  <a:pt x="4059" y="1266"/>
                </a:lnTo>
                <a:lnTo>
                  <a:pt x="4020" y="1282"/>
                </a:lnTo>
                <a:lnTo>
                  <a:pt x="4074" y="1233"/>
                </a:lnTo>
                <a:lnTo>
                  <a:pt x="3912" y="1250"/>
                </a:lnTo>
                <a:lnTo>
                  <a:pt x="3966" y="1152"/>
                </a:lnTo>
                <a:close/>
                <a:moveTo>
                  <a:pt x="4561" y="1639"/>
                </a:moveTo>
                <a:lnTo>
                  <a:pt x="4430" y="1720"/>
                </a:lnTo>
                <a:lnTo>
                  <a:pt x="4468" y="1769"/>
                </a:lnTo>
                <a:lnTo>
                  <a:pt x="4546" y="1801"/>
                </a:lnTo>
                <a:lnTo>
                  <a:pt x="4623" y="1753"/>
                </a:lnTo>
                <a:lnTo>
                  <a:pt x="4553" y="1655"/>
                </a:lnTo>
                <a:lnTo>
                  <a:pt x="4561" y="1639"/>
                </a:lnTo>
                <a:close/>
                <a:moveTo>
                  <a:pt x="13243" y="1785"/>
                </a:moveTo>
                <a:lnTo>
                  <a:pt x="13313" y="1834"/>
                </a:lnTo>
                <a:lnTo>
                  <a:pt x="13313" y="1915"/>
                </a:lnTo>
                <a:lnTo>
                  <a:pt x="13390" y="1931"/>
                </a:lnTo>
                <a:lnTo>
                  <a:pt x="13305" y="1915"/>
                </a:lnTo>
                <a:lnTo>
                  <a:pt x="13243" y="1785"/>
                </a:lnTo>
                <a:close/>
                <a:moveTo>
                  <a:pt x="5520" y="1834"/>
                </a:moveTo>
                <a:lnTo>
                  <a:pt x="5466" y="1964"/>
                </a:lnTo>
                <a:lnTo>
                  <a:pt x="5551" y="1964"/>
                </a:lnTo>
                <a:lnTo>
                  <a:pt x="5605" y="1850"/>
                </a:lnTo>
                <a:lnTo>
                  <a:pt x="5520" y="1834"/>
                </a:lnTo>
                <a:close/>
                <a:moveTo>
                  <a:pt x="8195" y="2110"/>
                </a:moveTo>
                <a:lnTo>
                  <a:pt x="8218" y="2126"/>
                </a:lnTo>
                <a:lnTo>
                  <a:pt x="8226" y="2126"/>
                </a:lnTo>
                <a:lnTo>
                  <a:pt x="8195" y="2110"/>
                </a:lnTo>
                <a:close/>
                <a:moveTo>
                  <a:pt x="696" y="2191"/>
                </a:moveTo>
                <a:lnTo>
                  <a:pt x="688" y="2207"/>
                </a:lnTo>
                <a:lnTo>
                  <a:pt x="696" y="2207"/>
                </a:lnTo>
                <a:lnTo>
                  <a:pt x="696" y="2191"/>
                </a:lnTo>
                <a:close/>
                <a:moveTo>
                  <a:pt x="410" y="1753"/>
                </a:moveTo>
                <a:lnTo>
                  <a:pt x="0" y="2288"/>
                </a:lnTo>
                <a:lnTo>
                  <a:pt x="39" y="2272"/>
                </a:lnTo>
                <a:lnTo>
                  <a:pt x="93" y="2207"/>
                </a:lnTo>
                <a:lnTo>
                  <a:pt x="93" y="2175"/>
                </a:lnTo>
                <a:lnTo>
                  <a:pt x="131" y="2126"/>
                </a:lnTo>
                <a:lnTo>
                  <a:pt x="124" y="2142"/>
                </a:lnTo>
                <a:lnTo>
                  <a:pt x="178" y="2110"/>
                </a:lnTo>
                <a:lnTo>
                  <a:pt x="162" y="2126"/>
                </a:lnTo>
                <a:lnTo>
                  <a:pt x="209" y="2093"/>
                </a:lnTo>
                <a:lnTo>
                  <a:pt x="124" y="2223"/>
                </a:lnTo>
                <a:lnTo>
                  <a:pt x="247" y="2240"/>
                </a:lnTo>
                <a:lnTo>
                  <a:pt x="232" y="2321"/>
                </a:lnTo>
                <a:lnTo>
                  <a:pt x="255" y="2386"/>
                </a:lnTo>
                <a:lnTo>
                  <a:pt x="302" y="2369"/>
                </a:lnTo>
                <a:lnTo>
                  <a:pt x="278" y="2402"/>
                </a:lnTo>
                <a:lnTo>
                  <a:pt x="325" y="2369"/>
                </a:lnTo>
                <a:lnTo>
                  <a:pt x="317" y="2386"/>
                </a:lnTo>
                <a:lnTo>
                  <a:pt x="348" y="2337"/>
                </a:lnTo>
                <a:lnTo>
                  <a:pt x="340" y="2321"/>
                </a:lnTo>
                <a:lnTo>
                  <a:pt x="417" y="2272"/>
                </a:lnTo>
                <a:lnTo>
                  <a:pt x="402" y="2272"/>
                </a:lnTo>
                <a:lnTo>
                  <a:pt x="441" y="2240"/>
                </a:lnTo>
                <a:lnTo>
                  <a:pt x="433" y="2240"/>
                </a:lnTo>
                <a:lnTo>
                  <a:pt x="433" y="2207"/>
                </a:lnTo>
                <a:lnTo>
                  <a:pt x="464" y="2223"/>
                </a:lnTo>
                <a:lnTo>
                  <a:pt x="510" y="2223"/>
                </a:lnTo>
                <a:lnTo>
                  <a:pt x="518" y="2191"/>
                </a:lnTo>
                <a:lnTo>
                  <a:pt x="541" y="2207"/>
                </a:lnTo>
                <a:lnTo>
                  <a:pt x="634" y="2142"/>
                </a:lnTo>
                <a:lnTo>
                  <a:pt x="611" y="2126"/>
                </a:lnTo>
                <a:lnTo>
                  <a:pt x="603" y="2126"/>
                </a:lnTo>
                <a:lnTo>
                  <a:pt x="611" y="2093"/>
                </a:lnTo>
                <a:lnTo>
                  <a:pt x="611" y="2045"/>
                </a:lnTo>
                <a:lnTo>
                  <a:pt x="557" y="2012"/>
                </a:lnTo>
                <a:lnTo>
                  <a:pt x="572" y="2029"/>
                </a:lnTo>
                <a:lnTo>
                  <a:pt x="518" y="2045"/>
                </a:lnTo>
                <a:lnTo>
                  <a:pt x="549" y="2012"/>
                </a:lnTo>
                <a:lnTo>
                  <a:pt x="479" y="2012"/>
                </a:lnTo>
                <a:lnTo>
                  <a:pt x="456" y="2061"/>
                </a:lnTo>
                <a:lnTo>
                  <a:pt x="456" y="2093"/>
                </a:lnTo>
                <a:lnTo>
                  <a:pt x="425" y="2126"/>
                </a:lnTo>
                <a:lnTo>
                  <a:pt x="448" y="2093"/>
                </a:lnTo>
                <a:lnTo>
                  <a:pt x="417" y="2110"/>
                </a:lnTo>
                <a:lnTo>
                  <a:pt x="417" y="2077"/>
                </a:lnTo>
                <a:lnTo>
                  <a:pt x="495" y="1964"/>
                </a:lnTo>
                <a:lnTo>
                  <a:pt x="464" y="1964"/>
                </a:lnTo>
                <a:lnTo>
                  <a:pt x="503" y="1915"/>
                </a:lnTo>
                <a:lnTo>
                  <a:pt x="441" y="1850"/>
                </a:lnTo>
                <a:lnTo>
                  <a:pt x="448" y="1834"/>
                </a:lnTo>
                <a:lnTo>
                  <a:pt x="433" y="1801"/>
                </a:lnTo>
                <a:lnTo>
                  <a:pt x="417" y="1834"/>
                </a:lnTo>
                <a:lnTo>
                  <a:pt x="417" y="1801"/>
                </a:lnTo>
                <a:lnTo>
                  <a:pt x="425" y="1785"/>
                </a:lnTo>
                <a:lnTo>
                  <a:pt x="410" y="1753"/>
                </a:lnTo>
                <a:close/>
                <a:moveTo>
                  <a:pt x="8543" y="2093"/>
                </a:moveTo>
                <a:lnTo>
                  <a:pt x="8527" y="2126"/>
                </a:lnTo>
                <a:lnTo>
                  <a:pt x="8504" y="2126"/>
                </a:lnTo>
                <a:lnTo>
                  <a:pt x="8481" y="2158"/>
                </a:lnTo>
                <a:lnTo>
                  <a:pt x="8442" y="2142"/>
                </a:lnTo>
                <a:lnTo>
                  <a:pt x="8450" y="2191"/>
                </a:lnTo>
                <a:lnTo>
                  <a:pt x="8403" y="2142"/>
                </a:lnTo>
                <a:lnTo>
                  <a:pt x="8380" y="2142"/>
                </a:lnTo>
                <a:lnTo>
                  <a:pt x="8380" y="2191"/>
                </a:lnTo>
                <a:lnTo>
                  <a:pt x="8334" y="2158"/>
                </a:lnTo>
                <a:lnTo>
                  <a:pt x="8326" y="2223"/>
                </a:lnTo>
                <a:lnTo>
                  <a:pt x="8295" y="2223"/>
                </a:lnTo>
                <a:lnTo>
                  <a:pt x="8287" y="2256"/>
                </a:lnTo>
                <a:lnTo>
                  <a:pt x="8272" y="2240"/>
                </a:lnTo>
                <a:lnTo>
                  <a:pt x="8280" y="2223"/>
                </a:lnTo>
                <a:lnTo>
                  <a:pt x="8264" y="2191"/>
                </a:lnTo>
                <a:lnTo>
                  <a:pt x="8280" y="2158"/>
                </a:lnTo>
                <a:lnTo>
                  <a:pt x="8218" y="2126"/>
                </a:lnTo>
                <a:lnTo>
                  <a:pt x="8202" y="2126"/>
                </a:lnTo>
                <a:lnTo>
                  <a:pt x="8218" y="2175"/>
                </a:lnTo>
                <a:lnTo>
                  <a:pt x="8171" y="2142"/>
                </a:lnTo>
                <a:lnTo>
                  <a:pt x="8179" y="2158"/>
                </a:lnTo>
                <a:lnTo>
                  <a:pt x="8171" y="2175"/>
                </a:lnTo>
                <a:lnTo>
                  <a:pt x="8156" y="2175"/>
                </a:lnTo>
                <a:lnTo>
                  <a:pt x="8179" y="2191"/>
                </a:lnTo>
                <a:lnTo>
                  <a:pt x="8141" y="2191"/>
                </a:lnTo>
                <a:lnTo>
                  <a:pt x="8148" y="2223"/>
                </a:lnTo>
                <a:lnTo>
                  <a:pt x="8117" y="2223"/>
                </a:lnTo>
                <a:lnTo>
                  <a:pt x="8249" y="2240"/>
                </a:lnTo>
                <a:lnTo>
                  <a:pt x="8210" y="2272"/>
                </a:lnTo>
                <a:lnTo>
                  <a:pt x="8249" y="2272"/>
                </a:lnTo>
                <a:lnTo>
                  <a:pt x="8249" y="2288"/>
                </a:lnTo>
                <a:lnTo>
                  <a:pt x="8156" y="2304"/>
                </a:lnTo>
                <a:lnTo>
                  <a:pt x="8148" y="2337"/>
                </a:lnTo>
                <a:lnTo>
                  <a:pt x="8257" y="2353"/>
                </a:lnTo>
                <a:lnTo>
                  <a:pt x="8226" y="2402"/>
                </a:lnTo>
                <a:lnTo>
                  <a:pt x="8257" y="2386"/>
                </a:lnTo>
                <a:lnTo>
                  <a:pt x="8187" y="2434"/>
                </a:lnTo>
                <a:lnTo>
                  <a:pt x="8218" y="2467"/>
                </a:lnTo>
                <a:lnTo>
                  <a:pt x="8272" y="2450"/>
                </a:lnTo>
                <a:lnTo>
                  <a:pt x="8419" y="2515"/>
                </a:lnTo>
                <a:lnTo>
                  <a:pt x="8666" y="2321"/>
                </a:lnTo>
                <a:lnTo>
                  <a:pt x="8666" y="2256"/>
                </a:lnTo>
                <a:lnTo>
                  <a:pt x="8620" y="2191"/>
                </a:lnTo>
                <a:lnTo>
                  <a:pt x="8604" y="2142"/>
                </a:lnTo>
                <a:lnTo>
                  <a:pt x="8635" y="2110"/>
                </a:lnTo>
                <a:lnTo>
                  <a:pt x="8543" y="2093"/>
                </a:lnTo>
                <a:close/>
                <a:moveTo>
                  <a:pt x="4955" y="2175"/>
                </a:moveTo>
                <a:lnTo>
                  <a:pt x="4770" y="2499"/>
                </a:lnTo>
                <a:lnTo>
                  <a:pt x="4824" y="2499"/>
                </a:lnTo>
                <a:lnTo>
                  <a:pt x="4840" y="2564"/>
                </a:lnTo>
                <a:lnTo>
                  <a:pt x="5012" y="2438"/>
                </a:lnTo>
                <a:lnTo>
                  <a:pt x="5071" y="2515"/>
                </a:lnTo>
                <a:lnTo>
                  <a:pt x="5149" y="2467"/>
                </a:lnTo>
                <a:lnTo>
                  <a:pt x="5071" y="2450"/>
                </a:lnTo>
                <a:lnTo>
                  <a:pt x="5087" y="2353"/>
                </a:lnTo>
                <a:lnTo>
                  <a:pt x="4963" y="2223"/>
                </a:lnTo>
                <a:lnTo>
                  <a:pt x="4955" y="2175"/>
                </a:lnTo>
                <a:close/>
                <a:moveTo>
                  <a:pt x="9741" y="2662"/>
                </a:moveTo>
                <a:lnTo>
                  <a:pt x="9710" y="2678"/>
                </a:lnTo>
                <a:lnTo>
                  <a:pt x="9735" y="2666"/>
                </a:lnTo>
                <a:lnTo>
                  <a:pt x="9741" y="2662"/>
                </a:lnTo>
                <a:close/>
                <a:moveTo>
                  <a:pt x="5535" y="1104"/>
                </a:moveTo>
                <a:lnTo>
                  <a:pt x="5350" y="1169"/>
                </a:lnTo>
                <a:lnTo>
                  <a:pt x="5373" y="1217"/>
                </a:lnTo>
                <a:lnTo>
                  <a:pt x="5303" y="1233"/>
                </a:lnTo>
                <a:lnTo>
                  <a:pt x="5327" y="1282"/>
                </a:lnTo>
                <a:lnTo>
                  <a:pt x="5327" y="1331"/>
                </a:lnTo>
                <a:lnTo>
                  <a:pt x="5249" y="1331"/>
                </a:lnTo>
                <a:lnTo>
                  <a:pt x="5288" y="1379"/>
                </a:lnTo>
                <a:lnTo>
                  <a:pt x="5257" y="1461"/>
                </a:lnTo>
                <a:lnTo>
                  <a:pt x="5164" y="1461"/>
                </a:lnTo>
                <a:lnTo>
                  <a:pt x="5257" y="1412"/>
                </a:lnTo>
                <a:lnTo>
                  <a:pt x="5226" y="1347"/>
                </a:lnTo>
                <a:lnTo>
                  <a:pt x="5249" y="1233"/>
                </a:lnTo>
                <a:lnTo>
                  <a:pt x="5388" y="1104"/>
                </a:lnTo>
                <a:lnTo>
                  <a:pt x="5079" y="1314"/>
                </a:lnTo>
                <a:lnTo>
                  <a:pt x="5041" y="1412"/>
                </a:lnTo>
                <a:lnTo>
                  <a:pt x="5133" y="1461"/>
                </a:lnTo>
                <a:lnTo>
                  <a:pt x="5025" y="1461"/>
                </a:lnTo>
                <a:lnTo>
                  <a:pt x="5149" y="1542"/>
                </a:lnTo>
                <a:lnTo>
                  <a:pt x="5133" y="1574"/>
                </a:lnTo>
                <a:lnTo>
                  <a:pt x="5357" y="1607"/>
                </a:lnTo>
                <a:lnTo>
                  <a:pt x="5357" y="1590"/>
                </a:lnTo>
                <a:lnTo>
                  <a:pt x="5458" y="1623"/>
                </a:lnTo>
                <a:lnTo>
                  <a:pt x="5489" y="1542"/>
                </a:lnTo>
                <a:lnTo>
                  <a:pt x="5558" y="1574"/>
                </a:lnTo>
                <a:lnTo>
                  <a:pt x="5551" y="1623"/>
                </a:lnTo>
                <a:lnTo>
                  <a:pt x="5582" y="1639"/>
                </a:lnTo>
                <a:lnTo>
                  <a:pt x="5566" y="1655"/>
                </a:lnTo>
                <a:lnTo>
                  <a:pt x="5605" y="1639"/>
                </a:lnTo>
                <a:lnTo>
                  <a:pt x="5613" y="1704"/>
                </a:lnTo>
                <a:lnTo>
                  <a:pt x="5551" y="1769"/>
                </a:lnTo>
                <a:lnTo>
                  <a:pt x="5645" y="1741"/>
                </a:lnTo>
                <a:lnTo>
                  <a:pt x="5651" y="1753"/>
                </a:lnTo>
                <a:lnTo>
                  <a:pt x="5636" y="1769"/>
                </a:lnTo>
                <a:lnTo>
                  <a:pt x="5698" y="1834"/>
                </a:lnTo>
                <a:lnTo>
                  <a:pt x="5705" y="1947"/>
                </a:lnTo>
                <a:lnTo>
                  <a:pt x="5558" y="2126"/>
                </a:lnTo>
                <a:lnTo>
                  <a:pt x="5566" y="2191"/>
                </a:lnTo>
                <a:lnTo>
                  <a:pt x="5443" y="2256"/>
                </a:lnTo>
                <a:lnTo>
                  <a:pt x="5443" y="2288"/>
                </a:lnTo>
                <a:lnTo>
                  <a:pt x="5435" y="2321"/>
                </a:lnTo>
                <a:lnTo>
                  <a:pt x="5443" y="2272"/>
                </a:lnTo>
                <a:lnTo>
                  <a:pt x="5373" y="2240"/>
                </a:lnTo>
                <a:lnTo>
                  <a:pt x="5296" y="2337"/>
                </a:lnTo>
                <a:lnTo>
                  <a:pt x="5365" y="2402"/>
                </a:lnTo>
                <a:lnTo>
                  <a:pt x="5466" y="2337"/>
                </a:lnTo>
                <a:lnTo>
                  <a:pt x="5504" y="2353"/>
                </a:lnTo>
                <a:lnTo>
                  <a:pt x="5497" y="2386"/>
                </a:lnTo>
                <a:lnTo>
                  <a:pt x="5543" y="2353"/>
                </a:lnTo>
                <a:lnTo>
                  <a:pt x="5528" y="2386"/>
                </a:lnTo>
                <a:lnTo>
                  <a:pt x="5574" y="2467"/>
                </a:lnTo>
                <a:lnTo>
                  <a:pt x="5566" y="2483"/>
                </a:lnTo>
                <a:lnTo>
                  <a:pt x="5605" y="2499"/>
                </a:lnTo>
                <a:lnTo>
                  <a:pt x="5566" y="2532"/>
                </a:lnTo>
                <a:lnTo>
                  <a:pt x="5613" y="2580"/>
                </a:lnTo>
                <a:lnTo>
                  <a:pt x="5597" y="2597"/>
                </a:lnTo>
                <a:lnTo>
                  <a:pt x="5814" y="2759"/>
                </a:lnTo>
                <a:lnTo>
                  <a:pt x="5845" y="2710"/>
                </a:lnTo>
                <a:lnTo>
                  <a:pt x="5775" y="2597"/>
                </a:lnTo>
                <a:lnTo>
                  <a:pt x="5783" y="2580"/>
                </a:lnTo>
                <a:lnTo>
                  <a:pt x="5744" y="2483"/>
                </a:lnTo>
                <a:lnTo>
                  <a:pt x="5798" y="2483"/>
                </a:lnTo>
                <a:lnTo>
                  <a:pt x="5899" y="2629"/>
                </a:lnTo>
                <a:lnTo>
                  <a:pt x="5914" y="2597"/>
                </a:lnTo>
                <a:lnTo>
                  <a:pt x="5937" y="2597"/>
                </a:lnTo>
                <a:lnTo>
                  <a:pt x="5937" y="2483"/>
                </a:lnTo>
                <a:lnTo>
                  <a:pt x="5968" y="2532"/>
                </a:lnTo>
                <a:lnTo>
                  <a:pt x="5968" y="2450"/>
                </a:lnTo>
                <a:lnTo>
                  <a:pt x="5976" y="2434"/>
                </a:lnTo>
                <a:lnTo>
                  <a:pt x="5953" y="2434"/>
                </a:lnTo>
                <a:lnTo>
                  <a:pt x="5937" y="2402"/>
                </a:lnTo>
                <a:lnTo>
                  <a:pt x="5968" y="2369"/>
                </a:lnTo>
                <a:lnTo>
                  <a:pt x="5945" y="2369"/>
                </a:lnTo>
                <a:lnTo>
                  <a:pt x="5968" y="2353"/>
                </a:lnTo>
                <a:lnTo>
                  <a:pt x="5945" y="2321"/>
                </a:lnTo>
                <a:lnTo>
                  <a:pt x="5899" y="2321"/>
                </a:lnTo>
                <a:lnTo>
                  <a:pt x="5883" y="2256"/>
                </a:lnTo>
                <a:lnTo>
                  <a:pt x="5899" y="2240"/>
                </a:lnTo>
                <a:lnTo>
                  <a:pt x="5860" y="2223"/>
                </a:lnTo>
                <a:lnTo>
                  <a:pt x="5875" y="2191"/>
                </a:lnTo>
                <a:lnTo>
                  <a:pt x="5845" y="2126"/>
                </a:lnTo>
                <a:lnTo>
                  <a:pt x="5922" y="2158"/>
                </a:lnTo>
                <a:lnTo>
                  <a:pt x="5906" y="2093"/>
                </a:lnTo>
                <a:lnTo>
                  <a:pt x="5937" y="2077"/>
                </a:lnTo>
                <a:lnTo>
                  <a:pt x="6007" y="2126"/>
                </a:lnTo>
                <a:lnTo>
                  <a:pt x="5984" y="2158"/>
                </a:lnTo>
                <a:lnTo>
                  <a:pt x="6069" y="2110"/>
                </a:lnTo>
                <a:lnTo>
                  <a:pt x="6007" y="2207"/>
                </a:lnTo>
                <a:lnTo>
                  <a:pt x="6015" y="2272"/>
                </a:lnTo>
                <a:lnTo>
                  <a:pt x="6046" y="2240"/>
                </a:lnTo>
                <a:lnTo>
                  <a:pt x="6061" y="2288"/>
                </a:lnTo>
                <a:lnTo>
                  <a:pt x="6084" y="2288"/>
                </a:lnTo>
                <a:lnTo>
                  <a:pt x="6100" y="2207"/>
                </a:lnTo>
                <a:lnTo>
                  <a:pt x="6084" y="2207"/>
                </a:lnTo>
                <a:lnTo>
                  <a:pt x="6185" y="2158"/>
                </a:lnTo>
                <a:lnTo>
                  <a:pt x="6161" y="2126"/>
                </a:lnTo>
                <a:lnTo>
                  <a:pt x="6177" y="2110"/>
                </a:lnTo>
                <a:lnTo>
                  <a:pt x="6169" y="2093"/>
                </a:lnTo>
                <a:lnTo>
                  <a:pt x="6200" y="2110"/>
                </a:lnTo>
                <a:lnTo>
                  <a:pt x="6200" y="2061"/>
                </a:lnTo>
                <a:lnTo>
                  <a:pt x="6216" y="2061"/>
                </a:lnTo>
                <a:lnTo>
                  <a:pt x="6216" y="2012"/>
                </a:lnTo>
                <a:lnTo>
                  <a:pt x="6123" y="2045"/>
                </a:lnTo>
                <a:lnTo>
                  <a:pt x="6177" y="1980"/>
                </a:lnTo>
                <a:lnTo>
                  <a:pt x="6092" y="1964"/>
                </a:lnTo>
                <a:lnTo>
                  <a:pt x="6146" y="1931"/>
                </a:lnTo>
                <a:lnTo>
                  <a:pt x="6092" y="1899"/>
                </a:lnTo>
                <a:lnTo>
                  <a:pt x="6107" y="1883"/>
                </a:lnTo>
                <a:lnTo>
                  <a:pt x="6069" y="1915"/>
                </a:lnTo>
                <a:lnTo>
                  <a:pt x="6076" y="1883"/>
                </a:lnTo>
                <a:lnTo>
                  <a:pt x="6053" y="1883"/>
                </a:lnTo>
                <a:lnTo>
                  <a:pt x="6061" y="1866"/>
                </a:lnTo>
                <a:lnTo>
                  <a:pt x="6022" y="1899"/>
                </a:lnTo>
                <a:lnTo>
                  <a:pt x="6053" y="1834"/>
                </a:lnTo>
                <a:lnTo>
                  <a:pt x="6022" y="1866"/>
                </a:lnTo>
                <a:lnTo>
                  <a:pt x="6007" y="1866"/>
                </a:lnTo>
                <a:lnTo>
                  <a:pt x="6015" y="1834"/>
                </a:lnTo>
                <a:lnTo>
                  <a:pt x="6030" y="1818"/>
                </a:lnTo>
                <a:lnTo>
                  <a:pt x="5976" y="1801"/>
                </a:lnTo>
                <a:lnTo>
                  <a:pt x="5968" y="1769"/>
                </a:lnTo>
                <a:lnTo>
                  <a:pt x="5914" y="1753"/>
                </a:lnTo>
                <a:lnTo>
                  <a:pt x="6007" y="1736"/>
                </a:lnTo>
                <a:lnTo>
                  <a:pt x="5945" y="1720"/>
                </a:lnTo>
                <a:lnTo>
                  <a:pt x="6069" y="1704"/>
                </a:lnTo>
                <a:lnTo>
                  <a:pt x="5945" y="1672"/>
                </a:lnTo>
                <a:lnTo>
                  <a:pt x="6053" y="1639"/>
                </a:lnTo>
                <a:lnTo>
                  <a:pt x="6022" y="1590"/>
                </a:lnTo>
                <a:lnTo>
                  <a:pt x="5976" y="1607"/>
                </a:lnTo>
                <a:lnTo>
                  <a:pt x="5999" y="1574"/>
                </a:lnTo>
                <a:lnTo>
                  <a:pt x="5930" y="1590"/>
                </a:lnTo>
                <a:lnTo>
                  <a:pt x="6015" y="1542"/>
                </a:lnTo>
                <a:lnTo>
                  <a:pt x="6007" y="1493"/>
                </a:lnTo>
                <a:lnTo>
                  <a:pt x="5953" y="1493"/>
                </a:lnTo>
                <a:lnTo>
                  <a:pt x="5868" y="1590"/>
                </a:lnTo>
                <a:lnTo>
                  <a:pt x="5852" y="1542"/>
                </a:lnTo>
                <a:lnTo>
                  <a:pt x="5937" y="1461"/>
                </a:lnTo>
                <a:lnTo>
                  <a:pt x="5837" y="1493"/>
                </a:lnTo>
                <a:lnTo>
                  <a:pt x="5922" y="1412"/>
                </a:lnTo>
                <a:lnTo>
                  <a:pt x="5783" y="1412"/>
                </a:lnTo>
                <a:lnTo>
                  <a:pt x="5821" y="1363"/>
                </a:lnTo>
                <a:lnTo>
                  <a:pt x="5736" y="1428"/>
                </a:lnTo>
                <a:lnTo>
                  <a:pt x="5775" y="1379"/>
                </a:lnTo>
                <a:lnTo>
                  <a:pt x="5752" y="1379"/>
                </a:lnTo>
                <a:lnTo>
                  <a:pt x="5806" y="1331"/>
                </a:lnTo>
                <a:lnTo>
                  <a:pt x="5713" y="1363"/>
                </a:lnTo>
                <a:lnTo>
                  <a:pt x="5783" y="1298"/>
                </a:lnTo>
                <a:lnTo>
                  <a:pt x="5651" y="1250"/>
                </a:lnTo>
                <a:lnTo>
                  <a:pt x="5659" y="1298"/>
                </a:lnTo>
                <a:lnTo>
                  <a:pt x="5597" y="1347"/>
                </a:lnTo>
                <a:lnTo>
                  <a:pt x="5574" y="1282"/>
                </a:lnTo>
                <a:lnTo>
                  <a:pt x="5481" y="1347"/>
                </a:lnTo>
                <a:lnTo>
                  <a:pt x="5504" y="1314"/>
                </a:lnTo>
                <a:lnTo>
                  <a:pt x="5497" y="1298"/>
                </a:lnTo>
                <a:lnTo>
                  <a:pt x="5528" y="1266"/>
                </a:lnTo>
                <a:lnTo>
                  <a:pt x="5489" y="1298"/>
                </a:lnTo>
                <a:lnTo>
                  <a:pt x="5558" y="1233"/>
                </a:lnTo>
                <a:lnTo>
                  <a:pt x="5535" y="1104"/>
                </a:lnTo>
                <a:close/>
                <a:moveTo>
                  <a:pt x="7824" y="0"/>
                </a:moveTo>
                <a:lnTo>
                  <a:pt x="7847" y="16"/>
                </a:lnTo>
                <a:lnTo>
                  <a:pt x="7499" y="33"/>
                </a:lnTo>
                <a:lnTo>
                  <a:pt x="7700" y="49"/>
                </a:lnTo>
                <a:lnTo>
                  <a:pt x="7530" y="65"/>
                </a:lnTo>
                <a:lnTo>
                  <a:pt x="7569" y="81"/>
                </a:lnTo>
                <a:lnTo>
                  <a:pt x="7545" y="130"/>
                </a:lnTo>
                <a:lnTo>
                  <a:pt x="7337" y="81"/>
                </a:lnTo>
                <a:lnTo>
                  <a:pt x="7337" y="130"/>
                </a:lnTo>
                <a:lnTo>
                  <a:pt x="7159" y="162"/>
                </a:lnTo>
                <a:lnTo>
                  <a:pt x="7159" y="97"/>
                </a:lnTo>
                <a:lnTo>
                  <a:pt x="6942" y="130"/>
                </a:lnTo>
                <a:lnTo>
                  <a:pt x="7027" y="195"/>
                </a:lnTo>
                <a:lnTo>
                  <a:pt x="6857" y="146"/>
                </a:lnTo>
                <a:lnTo>
                  <a:pt x="6548" y="292"/>
                </a:lnTo>
                <a:lnTo>
                  <a:pt x="6571" y="341"/>
                </a:lnTo>
                <a:lnTo>
                  <a:pt x="6649" y="324"/>
                </a:lnTo>
                <a:lnTo>
                  <a:pt x="6185" y="552"/>
                </a:lnTo>
                <a:lnTo>
                  <a:pt x="6285" y="584"/>
                </a:lnTo>
                <a:lnTo>
                  <a:pt x="6262" y="600"/>
                </a:lnTo>
                <a:lnTo>
                  <a:pt x="6432" y="633"/>
                </a:lnTo>
                <a:lnTo>
                  <a:pt x="6200" y="682"/>
                </a:lnTo>
                <a:lnTo>
                  <a:pt x="6208" y="698"/>
                </a:lnTo>
                <a:lnTo>
                  <a:pt x="6208" y="714"/>
                </a:lnTo>
                <a:lnTo>
                  <a:pt x="6316" y="730"/>
                </a:lnTo>
                <a:lnTo>
                  <a:pt x="6239" y="763"/>
                </a:lnTo>
                <a:lnTo>
                  <a:pt x="6695" y="844"/>
                </a:lnTo>
                <a:lnTo>
                  <a:pt x="6695" y="893"/>
                </a:lnTo>
                <a:lnTo>
                  <a:pt x="6765" y="1006"/>
                </a:lnTo>
                <a:lnTo>
                  <a:pt x="6703" y="1055"/>
                </a:lnTo>
                <a:lnTo>
                  <a:pt x="6757" y="1071"/>
                </a:lnTo>
                <a:lnTo>
                  <a:pt x="6741" y="1120"/>
                </a:lnTo>
                <a:lnTo>
                  <a:pt x="6757" y="1185"/>
                </a:lnTo>
                <a:lnTo>
                  <a:pt x="6757" y="1201"/>
                </a:lnTo>
                <a:lnTo>
                  <a:pt x="6772" y="1233"/>
                </a:lnTo>
                <a:lnTo>
                  <a:pt x="6726" y="1266"/>
                </a:lnTo>
                <a:lnTo>
                  <a:pt x="6734" y="1282"/>
                </a:lnTo>
                <a:lnTo>
                  <a:pt x="6710" y="1298"/>
                </a:lnTo>
                <a:lnTo>
                  <a:pt x="6757" y="1282"/>
                </a:lnTo>
                <a:lnTo>
                  <a:pt x="6695" y="1396"/>
                </a:lnTo>
                <a:lnTo>
                  <a:pt x="6811" y="1347"/>
                </a:lnTo>
                <a:lnTo>
                  <a:pt x="6811" y="1363"/>
                </a:lnTo>
                <a:lnTo>
                  <a:pt x="6819" y="1363"/>
                </a:lnTo>
                <a:lnTo>
                  <a:pt x="6819" y="1379"/>
                </a:lnTo>
                <a:lnTo>
                  <a:pt x="6880" y="1379"/>
                </a:lnTo>
                <a:lnTo>
                  <a:pt x="6803" y="1444"/>
                </a:lnTo>
                <a:lnTo>
                  <a:pt x="6896" y="1461"/>
                </a:lnTo>
                <a:lnTo>
                  <a:pt x="6857" y="1461"/>
                </a:lnTo>
                <a:lnTo>
                  <a:pt x="6880" y="1493"/>
                </a:lnTo>
                <a:lnTo>
                  <a:pt x="6896" y="1542"/>
                </a:lnTo>
                <a:lnTo>
                  <a:pt x="6718" y="1526"/>
                </a:lnTo>
                <a:lnTo>
                  <a:pt x="6904" y="1607"/>
                </a:lnTo>
                <a:lnTo>
                  <a:pt x="6842" y="1704"/>
                </a:lnTo>
                <a:lnTo>
                  <a:pt x="6880" y="1704"/>
                </a:lnTo>
                <a:lnTo>
                  <a:pt x="6842" y="1720"/>
                </a:lnTo>
                <a:lnTo>
                  <a:pt x="6819" y="1769"/>
                </a:lnTo>
                <a:lnTo>
                  <a:pt x="6842" y="1769"/>
                </a:lnTo>
                <a:lnTo>
                  <a:pt x="6695" y="1834"/>
                </a:lnTo>
                <a:lnTo>
                  <a:pt x="6811" y="1818"/>
                </a:lnTo>
                <a:lnTo>
                  <a:pt x="6656" y="1931"/>
                </a:lnTo>
                <a:lnTo>
                  <a:pt x="6811" y="1899"/>
                </a:lnTo>
                <a:lnTo>
                  <a:pt x="6795" y="1915"/>
                </a:lnTo>
                <a:lnTo>
                  <a:pt x="6819" y="1947"/>
                </a:lnTo>
                <a:lnTo>
                  <a:pt x="6672" y="1947"/>
                </a:lnTo>
                <a:lnTo>
                  <a:pt x="6649" y="2029"/>
                </a:lnTo>
                <a:lnTo>
                  <a:pt x="6710" y="2029"/>
                </a:lnTo>
                <a:lnTo>
                  <a:pt x="6625" y="2142"/>
                </a:lnTo>
                <a:lnTo>
                  <a:pt x="6765" y="2029"/>
                </a:lnTo>
                <a:lnTo>
                  <a:pt x="6633" y="2158"/>
                </a:lnTo>
                <a:lnTo>
                  <a:pt x="6641" y="2158"/>
                </a:lnTo>
                <a:lnTo>
                  <a:pt x="6633" y="2223"/>
                </a:lnTo>
                <a:lnTo>
                  <a:pt x="6741" y="2191"/>
                </a:lnTo>
                <a:lnTo>
                  <a:pt x="6672" y="2240"/>
                </a:lnTo>
                <a:lnTo>
                  <a:pt x="6656" y="2418"/>
                </a:lnTo>
                <a:lnTo>
                  <a:pt x="6710" y="2337"/>
                </a:lnTo>
                <a:lnTo>
                  <a:pt x="6734" y="2272"/>
                </a:lnTo>
                <a:lnTo>
                  <a:pt x="6765" y="2386"/>
                </a:lnTo>
                <a:lnTo>
                  <a:pt x="6687" y="2386"/>
                </a:lnTo>
                <a:lnTo>
                  <a:pt x="6679" y="2434"/>
                </a:lnTo>
                <a:lnTo>
                  <a:pt x="6734" y="2402"/>
                </a:lnTo>
                <a:lnTo>
                  <a:pt x="6726" y="2418"/>
                </a:lnTo>
                <a:lnTo>
                  <a:pt x="6741" y="2418"/>
                </a:lnTo>
                <a:lnTo>
                  <a:pt x="6672" y="2450"/>
                </a:lnTo>
                <a:lnTo>
                  <a:pt x="6695" y="2613"/>
                </a:lnTo>
                <a:lnTo>
                  <a:pt x="6734" y="2580"/>
                </a:lnTo>
                <a:lnTo>
                  <a:pt x="6695" y="2662"/>
                </a:lnTo>
                <a:lnTo>
                  <a:pt x="6757" y="2726"/>
                </a:lnTo>
                <a:lnTo>
                  <a:pt x="6726" y="2791"/>
                </a:lnTo>
                <a:lnTo>
                  <a:pt x="6757" y="2889"/>
                </a:lnTo>
                <a:lnTo>
                  <a:pt x="6788" y="2889"/>
                </a:lnTo>
                <a:lnTo>
                  <a:pt x="6757" y="2921"/>
                </a:lnTo>
                <a:lnTo>
                  <a:pt x="6788" y="2921"/>
                </a:lnTo>
                <a:lnTo>
                  <a:pt x="6788" y="2905"/>
                </a:lnTo>
                <a:lnTo>
                  <a:pt x="6896" y="2856"/>
                </a:lnTo>
                <a:lnTo>
                  <a:pt x="6880" y="2954"/>
                </a:lnTo>
                <a:lnTo>
                  <a:pt x="6950" y="2937"/>
                </a:lnTo>
                <a:lnTo>
                  <a:pt x="6904" y="3002"/>
                </a:lnTo>
                <a:lnTo>
                  <a:pt x="6966" y="2986"/>
                </a:lnTo>
                <a:lnTo>
                  <a:pt x="6966" y="3051"/>
                </a:lnTo>
                <a:lnTo>
                  <a:pt x="6989" y="3051"/>
                </a:lnTo>
                <a:lnTo>
                  <a:pt x="6973" y="3035"/>
                </a:lnTo>
                <a:lnTo>
                  <a:pt x="7027" y="3002"/>
                </a:lnTo>
                <a:lnTo>
                  <a:pt x="6989" y="2954"/>
                </a:lnTo>
                <a:lnTo>
                  <a:pt x="7058" y="2921"/>
                </a:lnTo>
                <a:lnTo>
                  <a:pt x="7105" y="2791"/>
                </a:lnTo>
                <a:lnTo>
                  <a:pt x="7089" y="2775"/>
                </a:lnTo>
                <a:lnTo>
                  <a:pt x="7112" y="2759"/>
                </a:lnTo>
                <a:lnTo>
                  <a:pt x="7128" y="2645"/>
                </a:lnTo>
                <a:lnTo>
                  <a:pt x="7089" y="2629"/>
                </a:lnTo>
                <a:lnTo>
                  <a:pt x="7167" y="2597"/>
                </a:lnTo>
                <a:lnTo>
                  <a:pt x="7143" y="2564"/>
                </a:lnTo>
                <a:lnTo>
                  <a:pt x="7244" y="2483"/>
                </a:lnTo>
                <a:lnTo>
                  <a:pt x="7244" y="2418"/>
                </a:lnTo>
                <a:lnTo>
                  <a:pt x="7197" y="2402"/>
                </a:lnTo>
                <a:lnTo>
                  <a:pt x="7267" y="2386"/>
                </a:lnTo>
                <a:lnTo>
                  <a:pt x="7244" y="2321"/>
                </a:lnTo>
                <a:lnTo>
                  <a:pt x="7329" y="2256"/>
                </a:lnTo>
                <a:lnTo>
                  <a:pt x="7298" y="2223"/>
                </a:lnTo>
                <a:lnTo>
                  <a:pt x="7445" y="2126"/>
                </a:lnTo>
                <a:lnTo>
                  <a:pt x="7422" y="2110"/>
                </a:lnTo>
                <a:lnTo>
                  <a:pt x="7468" y="2110"/>
                </a:lnTo>
                <a:lnTo>
                  <a:pt x="7437" y="2207"/>
                </a:lnTo>
                <a:lnTo>
                  <a:pt x="7499" y="2158"/>
                </a:lnTo>
                <a:lnTo>
                  <a:pt x="7507" y="2175"/>
                </a:lnTo>
                <a:lnTo>
                  <a:pt x="7754" y="1850"/>
                </a:lnTo>
                <a:lnTo>
                  <a:pt x="7762" y="1818"/>
                </a:lnTo>
                <a:lnTo>
                  <a:pt x="8249" y="1623"/>
                </a:lnTo>
                <a:lnTo>
                  <a:pt x="8241" y="1623"/>
                </a:lnTo>
                <a:lnTo>
                  <a:pt x="8287" y="1590"/>
                </a:lnTo>
                <a:lnTo>
                  <a:pt x="8025" y="1590"/>
                </a:lnTo>
                <a:lnTo>
                  <a:pt x="8086" y="1542"/>
                </a:lnTo>
                <a:lnTo>
                  <a:pt x="7955" y="1542"/>
                </a:lnTo>
                <a:lnTo>
                  <a:pt x="8001" y="1461"/>
                </a:lnTo>
                <a:lnTo>
                  <a:pt x="8117" y="1461"/>
                </a:lnTo>
                <a:lnTo>
                  <a:pt x="8071" y="1379"/>
                </a:lnTo>
                <a:lnTo>
                  <a:pt x="8195" y="1444"/>
                </a:lnTo>
                <a:lnTo>
                  <a:pt x="8241" y="1542"/>
                </a:lnTo>
                <a:lnTo>
                  <a:pt x="8287" y="1477"/>
                </a:lnTo>
                <a:lnTo>
                  <a:pt x="8287" y="1542"/>
                </a:lnTo>
                <a:lnTo>
                  <a:pt x="8326" y="1477"/>
                </a:lnTo>
                <a:lnTo>
                  <a:pt x="8326" y="1396"/>
                </a:lnTo>
                <a:lnTo>
                  <a:pt x="8295" y="1428"/>
                </a:lnTo>
                <a:lnTo>
                  <a:pt x="8326" y="1363"/>
                </a:lnTo>
                <a:lnTo>
                  <a:pt x="8179" y="1282"/>
                </a:lnTo>
                <a:lnTo>
                  <a:pt x="8202" y="1266"/>
                </a:lnTo>
                <a:lnTo>
                  <a:pt x="8187" y="1217"/>
                </a:lnTo>
                <a:lnTo>
                  <a:pt x="8110" y="1233"/>
                </a:lnTo>
                <a:lnTo>
                  <a:pt x="8180" y="1204"/>
                </a:lnTo>
                <a:lnTo>
                  <a:pt x="8079" y="1185"/>
                </a:lnTo>
                <a:lnTo>
                  <a:pt x="8125" y="1169"/>
                </a:lnTo>
                <a:lnTo>
                  <a:pt x="8094" y="1136"/>
                </a:lnTo>
                <a:lnTo>
                  <a:pt x="8218" y="1136"/>
                </a:lnTo>
                <a:lnTo>
                  <a:pt x="8187" y="1087"/>
                </a:lnTo>
                <a:lnTo>
                  <a:pt x="8419" y="1136"/>
                </a:lnTo>
                <a:lnTo>
                  <a:pt x="8396" y="1071"/>
                </a:lnTo>
                <a:lnTo>
                  <a:pt x="8342" y="1071"/>
                </a:lnTo>
                <a:lnTo>
                  <a:pt x="8342" y="1039"/>
                </a:lnTo>
                <a:lnTo>
                  <a:pt x="8365" y="990"/>
                </a:lnTo>
                <a:lnTo>
                  <a:pt x="8357" y="1039"/>
                </a:lnTo>
                <a:lnTo>
                  <a:pt x="8488" y="1022"/>
                </a:lnTo>
                <a:lnTo>
                  <a:pt x="8465" y="957"/>
                </a:lnTo>
                <a:lnTo>
                  <a:pt x="8411" y="990"/>
                </a:lnTo>
                <a:lnTo>
                  <a:pt x="8411" y="925"/>
                </a:lnTo>
                <a:lnTo>
                  <a:pt x="8357" y="925"/>
                </a:lnTo>
                <a:lnTo>
                  <a:pt x="8450" y="909"/>
                </a:lnTo>
                <a:lnTo>
                  <a:pt x="8473" y="925"/>
                </a:lnTo>
                <a:lnTo>
                  <a:pt x="8481" y="795"/>
                </a:lnTo>
                <a:lnTo>
                  <a:pt x="8419" y="779"/>
                </a:lnTo>
                <a:lnTo>
                  <a:pt x="8396" y="747"/>
                </a:lnTo>
                <a:lnTo>
                  <a:pt x="8365" y="730"/>
                </a:lnTo>
                <a:lnTo>
                  <a:pt x="8543" y="714"/>
                </a:lnTo>
                <a:lnTo>
                  <a:pt x="8558" y="649"/>
                </a:lnTo>
                <a:lnTo>
                  <a:pt x="8465" y="617"/>
                </a:lnTo>
                <a:lnTo>
                  <a:pt x="8527" y="617"/>
                </a:lnTo>
                <a:lnTo>
                  <a:pt x="8434" y="600"/>
                </a:lnTo>
                <a:lnTo>
                  <a:pt x="8473" y="503"/>
                </a:lnTo>
                <a:lnTo>
                  <a:pt x="8465" y="487"/>
                </a:lnTo>
                <a:lnTo>
                  <a:pt x="8550" y="406"/>
                </a:lnTo>
                <a:lnTo>
                  <a:pt x="8535" y="373"/>
                </a:lnTo>
                <a:lnTo>
                  <a:pt x="8558" y="308"/>
                </a:lnTo>
                <a:lnTo>
                  <a:pt x="8713" y="292"/>
                </a:lnTo>
                <a:lnTo>
                  <a:pt x="8674" y="276"/>
                </a:lnTo>
                <a:lnTo>
                  <a:pt x="8790" y="243"/>
                </a:lnTo>
                <a:lnTo>
                  <a:pt x="8775" y="227"/>
                </a:lnTo>
                <a:lnTo>
                  <a:pt x="8906" y="179"/>
                </a:lnTo>
                <a:lnTo>
                  <a:pt x="8411" y="260"/>
                </a:lnTo>
                <a:lnTo>
                  <a:pt x="8496" y="179"/>
                </a:lnTo>
                <a:lnTo>
                  <a:pt x="8156" y="130"/>
                </a:lnTo>
                <a:lnTo>
                  <a:pt x="8504" y="65"/>
                </a:lnTo>
                <a:lnTo>
                  <a:pt x="8086" y="33"/>
                </a:lnTo>
                <a:lnTo>
                  <a:pt x="8342" y="0"/>
                </a:lnTo>
                <a:close/>
                <a:moveTo>
                  <a:pt x="387" y="3619"/>
                </a:moveTo>
                <a:lnTo>
                  <a:pt x="383" y="3622"/>
                </a:lnTo>
                <a:lnTo>
                  <a:pt x="379" y="3635"/>
                </a:lnTo>
                <a:lnTo>
                  <a:pt x="387" y="3619"/>
                </a:lnTo>
                <a:close/>
                <a:moveTo>
                  <a:pt x="10058" y="3651"/>
                </a:moveTo>
                <a:lnTo>
                  <a:pt x="10050" y="3684"/>
                </a:lnTo>
                <a:lnTo>
                  <a:pt x="10011" y="3684"/>
                </a:lnTo>
                <a:lnTo>
                  <a:pt x="10050" y="3765"/>
                </a:lnTo>
                <a:lnTo>
                  <a:pt x="10073" y="3765"/>
                </a:lnTo>
                <a:lnTo>
                  <a:pt x="10096" y="3684"/>
                </a:lnTo>
                <a:lnTo>
                  <a:pt x="10058" y="3651"/>
                </a:lnTo>
                <a:close/>
                <a:moveTo>
                  <a:pt x="85" y="3749"/>
                </a:moveTo>
                <a:lnTo>
                  <a:pt x="8" y="3814"/>
                </a:lnTo>
                <a:lnTo>
                  <a:pt x="85" y="3750"/>
                </a:lnTo>
                <a:lnTo>
                  <a:pt x="85" y="3749"/>
                </a:lnTo>
                <a:close/>
                <a:moveTo>
                  <a:pt x="8" y="3814"/>
                </a:moveTo>
                <a:close/>
                <a:moveTo>
                  <a:pt x="10444" y="3830"/>
                </a:moveTo>
                <a:lnTo>
                  <a:pt x="10460" y="3846"/>
                </a:lnTo>
                <a:lnTo>
                  <a:pt x="10468" y="3846"/>
                </a:lnTo>
                <a:lnTo>
                  <a:pt x="10444" y="3830"/>
                </a:lnTo>
                <a:close/>
                <a:moveTo>
                  <a:pt x="8960" y="3733"/>
                </a:moveTo>
                <a:lnTo>
                  <a:pt x="8968" y="3749"/>
                </a:lnTo>
                <a:lnTo>
                  <a:pt x="8945" y="3797"/>
                </a:lnTo>
                <a:lnTo>
                  <a:pt x="8945" y="3765"/>
                </a:lnTo>
                <a:lnTo>
                  <a:pt x="8906" y="3781"/>
                </a:lnTo>
                <a:lnTo>
                  <a:pt x="8883" y="3846"/>
                </a:lnTo>
                <a:lnTo>
                  <a:pt x="8914" y="3846"/>
                </a:lnTo>
                <a:lnTo>
                  <a:pt x="8891" y="3911"/>
                </a:lnTo>
                <a:lnTo>
                  <a:pt x="8805" y="3927"/>
                </a:lnTo>
                <a:lnTo>
                  <a:pt x="8813" y="3943"/>
                </a:lnTo>
                <a:lnTo>
                  <a:pt x="8813" y="3976"/>
                </a:lnTo>
                <a:lnTo>
                  <a:pt x="8829" y="3960"/>
                </a:lnTo>
                <a:lnTo>
                  <a:pt x="8821" y="4008"/>
                </a:lnTo>
                <a:lnTo>
                  <a:pt x="8798" y="4025"/>
                </a:lnTo>
                <a:lnTo>
                  <a:pt x="8798" y="4041"/>
                </a:lnTo>
                <a:lnTo>
                  <a:pt x="8813" y="4041"/>
                </a:lnTo>
                <a:lnTo>
                  <a:pt x="8813" y="4057"/>
                </a:lnTo>
                <a:lnTo>
                  <a:pt x="8867" y="4073"/>
                </a:lnTo>
                <a:lnTo>
                  <a:pt x="8805" y="4171"/>
                </a:lnTo>
                <a:lnTo>
                  <a:pt x="8875" y="4154"/>
                </a:lnTo>
                <a:lnTo>
                  <a:pt x="8805" y="4203"/>
                </a:lnTo>
                <a:lnTo>
                  <a:pt x="8813" y="4219"/>
                </a:lnTo>
                <a:lnTo>
                  <a:pt x="8775" y="4236"/>
                </a:lnTo>
                <a:lnTo>
                  <a:pt x="8805" y="4236"/>
                </a:lnTo>
                <a:lnTo>
                  <a:pt x="8775" y="4284"/>
                </a:lnTo>
                <a:lnTo>
                  <a:pt x="8821" y="4284"/>
                </a:lnTo>
                <a:lnTo>
                  <a:pt x="8790" y="4317"/>
                </a:lnTo>
                <a:lnTo>
                  <a:pt x="8821" y="4300"/>
                </a:lnTo>
                <a:lnTo>
                  <a:pt x="8805" y="4333"/>
                </a:lnTo>
                <a:lnTo>
                  <a:pt x="9014" y="4219"/>
                </a:lnTo>
                <a:lnTo>
                  <a:pt x="9006" y="4203"/>
                </a:lnTo>
                <a:lnTo>
                  <a:pt x="9030" y="3943"/>
                </a:lnTo>
                <a:lnTo>
                  <a:pt x="9022" y="3927"/>
                </a:lnTo>
                <a:lnTo>
                  <a:pt x="9068" y="3895"/>
                </a:lnTo>
                <a:lnTo>
                  <a:pt x="9061" y="3862"/>
                </a:lnTo>
                <a:lnTo>
                  <a:pt x="9045" y="3846"/>
                </a:lnTo>
                <a:lnTo>
                  <a:pt x="9030" y="3765"/>
                </a:lnTo>
                <a:lnTo>
                  <a:pt x="8968" y="3781"/>
                </a:lnTo>
                <a:lnTo>
                  <a:pt x="8983" y="3749"/>
                </a:lnTo>
                <a:lnTo>
                  <a:pt x="8960" y="3733"/>
                </a:lnTo>
                <a:close/>
                <a:moveTo>
                  <a:pt x="9177" y="3246"/>
                </a:moveTo>
                <a:lnTo>
                  <a:pt x="9107" y="3294"/>
                </a:lnTo>
                <a:lnTo>
                  <a:pt x="9068" y="3440"/>
                </a:lnTo>
                <a:lnTo>
                  <a:pt x="9053" y="3505"/>
                </a:lnTo>
                <a:lnTo>
                  <a:pt x="9061" y="3505"/>
                </a:lnTo>
                <a:lnTo>
                  <a:pt x="9037" y="3538"/>
                </a:lnTo>
                <a:lnTo>
                  <a:pt x="9092" y="3522"/>
                </a:lnTo>
                <a:lnTo>
                  <a:pt x="9068" y="3733"/>
                </a:lnTo>
                <a:lnTo>
                  <a:pt x="9084" y="3651"/>
                </a:lnTo>
                <a:lnTo>
                  <a:pt x="9115" y="3619"/>
                </a:lnTo>
                <a:lnTo>
                  <a:pt x="9122" y="3651"/>
                </a:lnTo>
                <a:lnTo>
                  <a:pt x="9099" y="3846"/>
                </a:lnTo>
                <a:lnTo>
                  <a:pt x="9207" y="3797"/>
                </a:lnTo>
                <a:lnTo>
                  <a:pt x="9223" y="4057"/>
                </a:lnTo>
                <a:lnTo>
                  <a:pt x="9115" y="4138"/>
                </a:lnTo>
                <a:lnTo>
                  <a:pt x="9146" y="4122"/>
                </a:lnTo>
                <a:lnTo>
                  <a:pt x="9153" y="4171"/>
                </a:lnTo>
                <a:lnTo>
                  <a:pt x="9076" y="4284"/>
                </a:lnTo>
                <a:lnTo>
                  <a:pt x="9146" y="4317"/>
                </a:lnTo>
                <a:lnTo>
                  <a:pt x="9138" y="4333"/>
                </a:lnTo>
                <a:lnTo>
                  <a:pt x="9192" y="4349"/>
                </a:lnTo>
                <a:lnTo>
                  <a:pt x="9238" y="4300"/>
                </a:lnTo>
                <a:lnTo>
                  <a:pt x="9192" y="4382"/>
                </a:lnTo>
                <a:lnTo>
                  <a:pt x="9146" y="4382"/>
                </a:lnTo>
                <a:lnTo>
                  <a:pt x="9053" y="4560"/>
                </a:lnTo>
                <a:lnTo>
                  <a:pt x="9076" y="4576"/>
                </a:lnTo>
                <a:lnTo>
                  <a:pt x="9099" y="4528"/>
                </a:lnTo>
                <a:lnTo>
                  <a:pt x="9153" y="4528"/>
                </a:lnTo>
                <a:lnTo>
                  <a:pt x="9207" y="4463"/>
                </a:lnTo>
                <a:lnTo>
                  <a:pt x="9269" y="4479"/>
                </a:lnTo>
                <a:lnTo>
                  <a:pt x="9262" y="4463"/>
                </a:lnTo>
                <a:lnTo>
                  <a:pt x="9308" y="4447"/>
                </a:lnTo>
                <a:lnTo>
                  <a:pt x="9300" y="4430"/>
                </a:lnTo>
                <a:lnTo>
                  <a:pt x="9432" y="4430"/>
                </a:lnTo>
                <a:lnTo>
                  <a:pt x="9463" y="4349"/>
                </a:lnTo>
                <a:lnTo>
                  <a:pt x="9408" y="4349"/>
                </a:lnTo>
                <a:lnTo>
                  <a:pt x="9455" y="4268"/>
                </a:lnTo>
                <a:lnTo>
                  <a:pt x="9470" y="4122"/>
                </a:lnTo>
                <a:lnTo>
                  <a:pt x="9385" y="4122"/>
                </a:lnTo>
                <a:lnTo>
                  <a:pt x="9347" y="3992"/>
                </a:lnTo>
                <a:lnTo>
                  <a:pt x="9393" y="4008"/>
                </a:lnTo>
                <a:lnTo>
                  <a:pt x="9378" y="3927"/>
                </a:lnTo>
                <a:lnTo>
                  <a:pt x="9316" y="3846"/>
                </a:lnTo>
                <a:lnTo>
                  <a:pt x="9292" y="3716"/>
                </a:lnTo>
                <a:lnTo>
                  <a:pt x="9169" y="3619"/>
                </a:lnTo>
                <a:lnTo>
                  <a:pt x="9223" y="3603"/>
                </a:lnTo>
                <a:lnTo>
                  <a:pt x="9200" y="3586"/>
                </a:lnTo>
                <a:lnTo>
                  <a:pt x="9246" y="3538"/>
                </a:lnTo>
                <a:lnTo>
                  <a:pt x="9285" y="3424"/>
                </a:lnTo>
                <a:lnTo>
                  <a:pt x="9153" y="3392"/>
                </a:lnTo>
                <a:lnTo>
                  <a:pt x="9169" y="3359"/>
                </a:lnTo>
                <a:lnTo>
                  <a:pt x="9161" y="3359"/>
                </a:lnTo>
                <a:lnTo>
                  <a:pt x="9207" y="3278"/>
                </a:lnTo>
                <a:lnTo>
                  <a:pt x="9177" y="3246"/>
                </a:lnTo>
                <a:close/>
                <a:moveTo>
                  <a:pt x="1801" y="4430"/>
                </a:moveTo>
                <a:lnTo>
                  <a:pt x="1778" y="4495"/>
                </a:lnTo>
                <a:lnTo>
                  <a:pt x="1817" y="4479"/>
                </a:lnTo>
                <a:lnTo>
                  <a:pt x="1809" y="4512"/>
                </a:lnTo>
                <a:lnTo>
                  <a:pt x="1778" y="4528"/>
                </a:lnTo>
                <a:lnTo>
                  <a:pt x="1786" y="4528"/>
                </a:lnTo>
                <a:lnTo>
                  <a:pt x="1770" y="4560"/>
                </a:lnTo>
                <a:lnTo>
                  <a:pt x="1801" y="4560"/>
                </a:lnTo>
                <a:lnTo>
                  <a:pt x="1809" y="4544"/>
                </a:lnTo>
                <a:lnTo>
                  <a:pt x="1817" y="4593"/>
                </a:lnTo>
                <a:lnTo>
                  <a:pt x="1848" y="4625"/>
                </a:lnTo>
                <a:lnTo>
                  <a:pt x="1817" y="4674"/>
                </a:lnTo>
                <a:lnTo>
                  <a:pt x="1848" y="4674"/>
                </a:lnTo>
                <a:lnTo>
                  <a:pt x="1840" y="4690"/>
                </a:lnTo>
                <a:lnTo>
                  <a:pt x="1855" y="4706"/>
                </a:lnTo>
                <a:lnTo>
                  <a:pt x="1840" y="4722"/>
                </a:lnTo>
                <a:lnTo>
                  <a:pt x="1909" y="4690"/>
                </a:lnTo>
                <a:lnTo>
                  <a:pt x="1894" y="4804"/>
                </a:lnTo>
                <a:lnTo>
                  <a:pt x="1956" y="4787"/>
                </a:lnTo>
                <a:lnTo>
                  <a:pt x="1925" y="4528"/>
                </a:lnTo>
                <a:lnTo>
                  <a:pt x="1801" y="4430"/>
                </a:lnTo>
                <a:close/>
                <a:moveTo>
                  <a:pt x="1956" y="4787"/>
                </a:moveTo>
                <a:lnTo>
                  <a:pt x="1956" y="4804"/>
                </a:lnTo>
                <a:lnTo>
                  <a:pt x="1964" y="4787"/>
                </a:lnTo>
                <a:close/>
                <a:moveTo>
                  <a:pt x="5450" y="4917"/>
                </a:moveTo>
                <a:lnTo>
                  <a:pt x="5454" y="4919"/>
                </a:lnTo>
                <a:lnTo>
                  <a:pt x="5458" y="4917"/>
                </a:lnTo>
                <a:close/>
                <a:moveTo>
                  <a:pt x="1933" y="4982"/>
                </a:moveTo>
                <a:lnTo>
                  <a:pt x="1917" y="4998"/>
                </a:lnTo>
                <a:lnTo>
                  <a:pt x="1925" y="4982"/>
                </a:lnTo>
                <a:close/>
                <a:moveTo>
                  <a:pt x="6076" y="4998"/>
                </a:moveTo>
                <a:close/>
                <a:moveTo>
                  <a:pt x="6100" y="4333"/>
                </a:moveTo>
                <a:lnTo>
                  <a:pt x="6061" y="4349"/>
                </a:lnTo>
                <a:lnTo>
                  <a:pt x="5906" y="4739"/>
                </a:lnTo>
                <a:lnTo>
                  <a:pt x="5868" y="4755"/>
                </a:lnTo>
                <a:lnTo>
                  <a:pt x="5845" y="4787"/>
                </a:lnTo>
                <a:lnTo>
                  <a:pt x="5852" y="4771"/>
                </a:lnTo>
                <a:lnTo>
                  <a:pt x="5821" y="4804"/>
                </a:lnTo>
                <a:lnTo>
                  <a:pt x="5875" y="4804"/>
                </a:lnTo>
                <a:lnTo>
                  <a:pt x="5798" y="4917"/>
                </a:lnTo>
                <a:lnTo>
                  <a:pt x="6007" y="4917"/>
                </a:lnTo>
                <a:lnTo>
                  <a:pt x="5984" y="4966"/>
                </a:lnTo>
                <a:lnTo>
                  <a:pt x="6069" y="4950"/>
                </a:lnTo>
                <a:lnTo>
                  <a:pt x="5991" y="5079"/>
                </a:lnTo>
                <a:lnTo>
                  <a:pt x="6084" y="4966"/>
                </a:lnTo>
                <a:lnTo>
                  <a:pt x="6076" y="4998"/>
                </a:lnTo>
                <a:lnTo>
                  <a:pt x="6107" y="4917"/>
                </a:lnTo>
                <a:lnTo>
                  <a:pt x="6123" y="4982"/>
                </a:lnTo>
                <a:lnTo>
                  <a:pt x="6092" y="5079"/>
                </a:lnTo>
                <a:lnTo>
                  <a:pt x="6131" y="5031"/>
                </a:lnTo>
                <a:lnTo>
                  <a:pt x="6123" y="5112"/>
                </a:lnTo>
                <a:lnTo>
                  <a:pt x="6154" y="5096"/>
                </a:lnTo>
                <a:lnTo>
                  <a:pt x="6192" y="4933"/>
                </a:lnTo>
                <a:lnTo>
                  <a:pt x="6161" y="4982"/>
                </a:lnTo>
                <a:lnTo>
                  <a:pt x="6192" y="4869"/>
                </a:lnTo>
                <a:lnTo>
                  <a:pt x="6138" y="4950"/>
                </a:lnTo>
                <a:lnTo>
                  <a:pt x="6146" y="4885"/>
                </a:lnTo>
                <a:lnTo>
                  <a:pt x="6131" y="4885"/>
                </a:lnTo>
                <a:lnTo>
                  <a:pt x="6192" y="4787"/>
                </a:lnTo>
                <a:lnTo>
                  <a:pt x="6123" y="4836"/>
                </a:lnTo>
                <a:lnTo>
                  <a:pt x="6154" y="4787"/>
                </a:lnTo>
                <a:lnTo>
                  <a:pt x="6138" y="4771"/>
                </a:lnTo>
                <a:lnTo>
                  <a:pt x="6146" y="4755"/>
                </a:lnTo>
                <a:lnTo>
                  <a:pt x="6131" y="4771"/>
                </a:lnTo>
                <a:lnTo>
                  <a:pt x="6177" y="4690"/>
                </a:lnTo>
                <a:lnTo>
                  <a:pt x="6123" y="4674"/>
                </a:lnTo>
                <a:lnTo>
                  <a:pt x="6131" y="4641"/>
                </a:lnTo>
                <a:lnTo>
                  <a:pt x="6069" y="4722"/>
                </a:lnTo>
                <a:lnTo>
                  <a:pt x="6084" y="4641"/>
                </a:lnTo>
                <a:lnTo>
                  <a:pt x="6069" y="4674"/>
                </a:lnTo>
                <a:lnTo>
                  <a:pt x="6076" y="4658"/>
                </a:lnTo>
                <a:lnTo>
                  <a:pt x="6030" y="4658"/>
                </a:lnTo>
                <a:lnTo>
                  <a:pt x="6046" y="4625"/>
                </a:lnTo>
                <a:lnTo>
                  <a:pt x="6030" y="4641"/>
                </a:lnTo>
                <a:lnTo>
                  <a:pt x="6076" y="4576"/>
                </a:lnTo>
                <a:lnTo>
                  <a:pt x="5991" y="4641"/>
                </a:lnTo>
                <a:lnTo>
                  <a:pt x="6084" y="4398"/>
                </a:lnTo>
                <a:lnTo>
                  <a:pt x="6092" y="4365"/>
                </a:lnTo>
                <a:lnTo>
                  <a:pt x="6115" y="4333"/>
                </a:lnTo>
                <a:close/>
                <a:moveTo>
                  <a:pt x="18106" y="5112"/>
                </a:moveTo>
                <a:lnTo>
                  <a:pt x="18160" y="5209"/>
                </a:lnTo>
                <a:lnTo>
                  <a:pt x="18121" y="5128"/>
                </a:lnTo>
                <a:lnTo>
                  <a:pt x="18106" y="5112"/>
                </a:lnTo>
                <a:close/>
                <a:moveTo>
                  <a:pt x="17603" y="3879"/>
                </a:moveTo>
                <a:lnTo>
                  <a:pt x="17595" y="3911"/>
                </a:lnTo>
                <a:lnTo>
                  <a:pt x="17657" y="3992"/>
                </a:lnTo>
                <a:lnTo>
                  <a:pt x="17642" y="4025"/>
                </a:lnTo>
                <a:lnTo>
                  <a:pt x="17727" y="4300"/>
                </a:lnTo>
                <a:lnTo>
                  <a:pt x="18082" y="5226"/>
                </a:lnTo>
                <a:lnTo>
                  <a:pt x="18075" y="5096"/>
                </a:lnTo>
                <a:lnTo>
                  <a:pt x="18106" y="5112"/>
                </a:lnTo>
                <a:lnTo>
                  <a:pt x="18005" y="4933"/>
                </a:lnTo>
                <a:lnTo>
                  <a:pt x="17974" y="4690"/>
                </a:lnTo>
                <a:lnTo>
                  <a:pt x="18090" y="4787"/>
                </a:lnTo>
                <a:lnTo>
                  <a:pt x="17603" y="3879"/>
                </a:lnTo>
                <a:close/>
                <a:moveTo>
                  <a:pt x="18508" y="5290"/>
                </a:moveTo>
                <a:lnTo>
                  <a:pt x="18469" y="5307"/>
                </a:lnTo>
                <a:lnTo>
                  <a:pt x="18477" y="5339"/>
                </a:lnTo>
                <a:lnTo>
                  <a:pt x="18454" y="5453"/>
                </a:lnTo>
                <a:lnTo>
                  <a:pt x="18454" y="5469"/>
                </a:lnTo>
                <a:lnTo>
                  <a:pt x="18469" y="5388"/>
                </a:lnTo>
                <a:lnTo>
                  <a:pt x="18523" y="5323"/>
                </a:lnTo>
                <a:lnTo>
                  <a:pt x="18508" y="5290"/>
                </a:lnTo>
                <a:close/>
                <a:moveTo>
                  <a:pt x="18399" y="5469"/>
                </a:moveTo>
                <a:lnTo>
                  <a:pt x="18399" y="5566"/>
                </a:lnTo>
                <a:lnTo>
                  <a:pt x="18415" y="5599"/>
                </a:lnTo>
                <a:lnTo>
                  <a:pt x="18438" y="5469"/>
                </a:lnTo>
                <a:close/>
                <a:moveTo>
                  <a:pt x="4090" y="4739"/>
                </a:moveTo>
                <a:lnTo>
                  <a:pt x="4260" y="4901"/>
                </a:lnTo>
                <a:lnTo>
                  <a:pt x="4236" y="4950"/>
                </a:lnTo>
                <a:lnTo>
                  <a:pt x="4252" y="5015"/>
                </a:lnTo>
                <a:lnTo>
                  <a:pt x="4236" y="5047"/>
                </a:lnTo>
                <a:lnTo>
                  <a:pt x="4252" y="5079"/>
                </a:lnTo>
                <a:lnTo>
                  <a:pt x="4236" y="5096"/>
                </a:lnTo>
                <a:lnTo>
                  <a:pt x="4244" y="5096"/>
                </a:lnTo>
                <a:lnTo>
                  <a:pt x="4229" y="5128"/>
                </a:lnTo>
                <a:lnTo>
                  <a:pt x="4399" y="5193"/>
                </a:lnTo>
                <a:lnTo>
                  <a:pt x="4391" y="5209"/>
                </a:lnTo>
                <a:lnTo>
                  <a:pt x="4422" y="5209"/>
                </a:lnTo>
                <a:lnTo>
                  <a:pt x="4422" y="5226"/>
                </a:lnTo>
                <a:lnTo>
                  <a:pt x="4453" y="5274"/>
                </a:lnTo>
                <a:lnTo>
                  <a:pt x="4468" y="5404"/>
                </a:lnTo>
                <a:lnTo>
                  <a:pt x="4476" y="5404"/>
                </a:lnTo>
                <a:lnTo>
                  <a:pt x="4476" y="5420"/>
                </a:lnTo>
                <a:lnTo>
                  <a:pt x="4461" y="5404"/>
                </a:lnTo>
                <a:lnTo>
                  <a:pt x="4445" y="5453"/>
                </a:lnTo>
                <a:lnTo>
                  <a:pt x="4391" y="5436"/>
                </a:lnTo>
                <a:lnTo>
                  <a:pt x="4383" y="5420"/>
                </a:lnTo>
                <a:lnTo>
                  <a:pt x="4399" y="5388"/>
                </a:lnTo>
                <a:lnTo>
                  <a:pt x="4391" y="5388"/>
                </a:lnTo>
                <a:lnTo>
                  <a:pt x="4391" y="5339"/>
                </a:lnTo>
                <a:lnTo>
                  <a:pt x="4360" y="5339"/>
                </a:lnTo>
                <a:lnTo>
                  <a:pt x="4252" y="5696"/>
                </a:lnTo>
                <a:lnTo>
                  <a:pt x="4236" y="5534"/>
                </a:lnTo>
                <a:lnTo>
                  <a:pt x="4182" y="5583"/>
                </a:lnTo>
                <a:lnTo>
                  <a:pt x="4260" y="5355"/>
                </a:lnTo>
                <a:lnTo>
                  <a:pt x="4252" y="5307"/>
                </a:lnTo>
                <a:lnTo>
                  <a:pt x="4182" y="5258"/>
                </a:lnTo>
                <a:lnTo>
                  <a:pt x="4113" y="5420"/>
                </a:lnTo>
                <a:lnTo>
                  <a:pt x="4128" y="5339"/>
                </a:lnTo>
                <a:lnTo>
                  <a:pt x="3974" y="5842"/>
                </a:lnTo>
                <a:lnTo>
                  <a:pt x="3896" y="5891"/>
                </a:lnTo>
                <a:lnTo>
                  <a:pt x="3989" y="5453"/>
                </a:lnTo>
                <a:lnTo>
                  <a:pt x="3958" y="5453"/>
                </a:lnTo>
                <a:lnTo>
                  <a:pt x="4059" y="5226"/>
                </a:lnTo>
                <a:lnTo>
                  <a:pt x="4059" y="5258"/>
                </a:lnTo>
                <a:lnTo>
                  <a:pt x="4090" y="5226"/>
                </a:lnTo>
                <a:lnTo>
                  <a:pt x="4074" y="5274"/>
                </a:lnTo>
                <a:lnTo>
                  <a:pt x="4167" y="5193"/>
                </a:lnTo>
                <a:lnTo>
                  <a:pt x="4198" y="5226"/>
                </a:lnTo>
                <a:lnTo>
                  <a:pt x="4206" y="5209"/>
                </a:lnTo>
                <a:lnTo>
                  <a:pt x="4252" y="5209"/>
                </a:lnTo>
                <a:lnTo>
                  <a:pt x="4198" y="5128"/>
                </a:lnTo>
                <a:lnTo>
                  <a:pt x="4213" y="5096"/>
                </a:lnTo>
                <a:lnTo>
                  <a:pt x="4059" y="5128"/>
                </a:lnTo>
                <a:lnTo>
                  <a:pt x="4051" y="5079"/>
                </a:lnTo>
                <a:lnTo>
                  <a:pt x="4005" y="5079"/>
                </a:lnTo>
                <a:lnTo>
                  <a:pt x="4005" y="5015"/>
                </a:lnTo>
                <a:lnTo>
                  <a:pt x="3842" y="5112"/>
                </a:lnTo>
                <a:lnTo>
                  <a:pt x="3842" y="5063"/>
                </a:lnTo>
                <a:lnTo>
                  <a:pt x="3780" y="5079"/>
                </a:lnTo>
                <a:lnTo>
                  <a:pt x="4043" y="4804"/>
                </a:lnTo>
                <a:lnTo>
                  <a:pt x="4059" y="4771"/>
                </a:lnTo>
                <a:lnTo>
                  <a:pt x="4074" y="4771"/>
                </a:lnTo>
                <a:lnTo>
                  <a:pt x="4051" y="4820"/>
                </a:lnTo>
                <a:lnTo>
                  <a:pt x="4090" y="4771"/>
                </a:lnTo>
                <a:lnTo>
                  <a:pt x="4090" y="4739"/>
                </a:lnTo>
                <a:close/>
                <a:moveTo>
                  <a:pt x="9973" y="5712"/>
                </a:moveTo>
                <a:lnTo>
                  <a:pt x="9965" y="5745"/>
                </a:lnTo>
                <a:lnTo>
                  <a:pt x="9919" y="5793"/>
                </a:lnTo>
                <a:lnTo>
                  <a:pt x="9926" y="5810"/>
                </a:lnTo>
                <a:lnTo>
                  <a:pt x="9926" y="5875"/>
                </a:lnTo>
                <a:lnTo>
                  <a:pt x="9965" y="5940"/>
                </a:lnTo>
                <a:lnTo>
                  <a:pt x="9973" y="5712"/>
                </a:lnTo>
                <a:close/>
                <a:moveTo>
                  <a:pt x="18082" y="5307"/>
                </a:moveTo>
                <a:lnTo>
                  <a:pt x="18168" y="5664"/>
                </a:lnTo>
                <a:lnTo>
                  <a:pt x="18113" y="5647"/>
                </a:lnTo>
                <a:lnTo>
                  <a:pt x="18113" y="5745"/>
                </a:lnTo>
                <a:lnTo>
                  <a:pt x="18198" y="5940"/>
                </a:lnTo>
                <a:lnTo>
                  <a:pt x="18198" y="5891"/>
                </a:lnTo>
                <a:lnTo>
                  <a:pt x="18229" y="5891"/>
                </a:lnTo>
                <a:lnTo>
                  <a:pt x="18160" y="5810"/>
                </a:lnTo>
                <a:lnTo>
                  <a:pt x="18168" y="5761"/>
                </a:lnTo>
                <a:lnTo>
                  <a:pt x="18198" y="5793"/>
                </a:lnTo>
                <a:lnTo>
                  <a:pt x="18245" y="5777"/>
                </a:lnTo>
                <a:lnTo>
                  <a:pt x="18353" y="5858"/>
                </a:lnTo>
                <a:lnTo>
                  <a:pt x="18345" y="5777"/>
                </a:lnTo>
                <a:lnTo>
                  <a:pt x="18446" y="5631"/>
                </a:lnTo>
                <a:lnTo>
                  <a:pt x="18423" y="5647"/>
                </a:lnTo>
                <a:lnTo>
                  <a:pt x="18384" y="5599"/>
                </a:lnTo>
                <a:lnTo>
                  <a:pt x="18361" y="5485"/>
                </a:lnTo>
                <a:lnTo>
                  <a:pt x="18314" y="5534"/>
                </a:lnTo>
                <a:lnTo>
                  <a:pt x="18082" y="5307"/>
                </a:lnTo>
                <a:close/>
                <a:moveTo>
                  <a:pt x="10862" y="6134"/>
                </a:moveTo>
                <a:lnTo>
                  <a:pt x="10885" y="6167"/>
                </a:lnTo>
                <a:lnTo>
                  <a:pt x="10865" y="6137"/>
                </a:lnTo>
                <a:lnTo>
                  <a:pt x="10862" y="6134"/>
                </a:lnTo>
                <a:close/>
                <a:moveTo>
                  <a:pt x="11735" y="5015"/>
                </a:moveTo>
                <a:lnTo>
                  <a:pt x="11728" y="5031"/>
                </a:lnTo>
                <a:lnTo>
                  <a:pt x="11766" y="5031"/>
                </a:lnTo>
                <a:lnTo>
                  <a:pt x="11728" y="5079"/>
                </a:lnTo>
                <a:lnTo>
                  <a:pt x="11728" y="5112"/>
                </a:lnTo>
                <a:lnTo>
                  <a:pt x="11689" y="5112"/>
                </a:lnTo>
                <a:lnTo>
                  <a:pt x="11735" y="5193"/>
                </a:lnTo>
                <a:lnTo>
                  <a:pt x="11712" y="5226"/>
                </a:lnTo>
                <a:lnTo>
                  <a:pt x="11697" y="5290"/>
                </a:lnTo>
                <a:lnTo>
                  <a:pt x="11643" y="5307"/>
                </a:lnTo>
                <a:lnTo>
                  <a:pt x="11650" y="5323"/>
                </a:lnTo>
                <a:lnTo>
                  <a:pt x="11635" y="5339"/>
                </a:lnTo>
                <a:lnTo>
                  <a:pt x="11967" y="5745"/>
                </a:lnTo>
                <a:lnTo>
                  <a:pt x="11967" y="5972"/>
                </a:lnTo>
                <a:lnTo>
                  <a:pt x="11217" y="5972"/>
                </a:lnTo>
                <a:lnTo>
                  <a:pt x="11264" y="6053"/>
                </a:lnTo>
                <a:lnTo>
                  <a:pt x="11202" y="6086"/>
                </a:lnTo>
                <a:lnTo>
                  <a:pt x="11217" y="6102"/>
                </a:lnTo>
                <a:lnTo>
                  <a:pt x="11148" y="6118"/>
                </a:lnTo>
                <a:lnTo>
                  <a:pt x="11132" y="6102"/>
                </a:lnTo>
                <a:lnTo>
                  <a:pt x="11140" y="6118"/>
                </a:lnTo>
                <a:lnTo>
                  <a:pt x="11094" y="6102"/>
                </a:lnTo>
                <a:lnTo>
                  <a:pt x="11040" y="6167"/>
                </a:lnTo>
                <a:lnTo>
                  <a:pt x="11156" y="6005"/>
                </a:lnTo>
                <a:lnTo>
                  <a:pt x="11194" y="6021"/>
                </a:lnTo>
                <a:lnTo>
                  <a:pt x="11102" y="5777"/>
                </a:lnTo>
                <a:lnTo>
                  <a:pt x="11163" y="5453"/>
                </a:lnTo>
                <a:lnTo>
                  <a:pt x="11179" y="5388"/>
                </a:lnTo>
                <a:lnTo>
                  <a:pt x="11179" y="5420"/>
                </a:lnTo>
                <a:lnTo>
                  <a:pt x="11210" y="5323"/>
                </a:lnTo>
                <a:lnTo>
                  <a:pt x="11202" y="5274"/>
                </a:lnTo>
                <a:lnTo>
                  <a:pt x="11303" y="5079"/>
                </a:lnTo>
                <a:lnTo>
                  <a:pt x="11326" y="5096"/>
                </a:lnTo>
                <a:lnTo>
                  <a:pt x="11310" y="5015"/>
                </a:lnTo>
                <a:lnTo>
                  <a:pt x="11372" y="5112"/>
                </a:lnTo>
                <a:lnTo>
                  <a:pt x="11310" y="5128"/>
                </a:lnTo>
                <a:lnTo>
                  <a:pt x="11364" y="5193"/>
                </a:lnTo>
                <a:lnTo>
                  <a:pt x="11426" y="5193"/>
                </a:lnTo>
                <a:lnTo>
                  <a:pt x="11434" y="5242"/>
                </a:lnTo>
                <a:lnTo>
                  <a:pt x="11380" y="5307"/>
                </a:lnTo>
                <a:lnTo>
                  <a:pt x="11449" y="5372"/>
                </a:lnTo>
                <a:lnTo>
                  <a:pt x="11449" y="5453"/>
                </a:lnTo>
                <a:lnTo>
                  <a:pt x="11496" y="5453"/>
                </a:lnTo>
                <a:lnTo>
                  <a:pt x="11573" y="5355"/>
                </a:lnTo>
                <a:lnTo>
                  <a:pt x="11612" y="5372"/>
                </a:lnTo>
                <a:lnTo>
                  <a:pt x="11627" y="5307"/>
                </a:lnTo>
                <a:lnTo>
                  <a:pt x="11550" y="5307"/>
                </a:lnTo>
                <a:lnTo>
                  <a:pt x="11519" y="5209"/>
                </a:lnTo>
                <a:lnTo>
                  <a:pt x="11534" y="5144"/>
                </a:lnTo>
                <a:lnTo>
                  <a:pt x="11527" y="5193"/>
                </a:lnTo>
                <a:lnTo>
                  <a:pt x="11735" y="5015"/>
                </a:lnTo>
                <a:close/>
                <a:moveTo>
                  <a:pt x="10885" y="6167"/>
                </a:moveTo>
                <a:close/>
                <a:moveTo>
                  <a:pt x="10885" y="6167"/>
                </a:moveTo>
                <a:close/>
                <a:moveTo>
                  <a:pt x="9903" y="6021"/>
                </a:moveTo>
                <a:lnTo>
                  <a:pt x="9903" y="6069"/>
                </a:lnTo>
                <a:lnTo>
                  <a:pt x="9919" y="6280"/>
                </a:lnTo>
                <a:lnTo>
                  <a:pt x="9988" y="6297"/>
                </a:lnTo>
                <a:lnTo>
                  <a:pt x="9988" y="6021"/>
                </a:lnTo>
                <a:close/>
                <a:moveTo>
                  <a:pt x="12516" y="5047"/>
                </a:moveTo>
                <a:lnTo>
                  <a:pt x="12555" y="5079"/>
                </a:lnTo>
                <a:lnTo>
                  <a:pt x="12570" y="5063"/>
                </a:lnTo>
                <a:lnTo>
                  <a:pt x="12601" y="5063"/>
                </a:lnTo>
                <a:lnTo>
                  <a:pt x="12655" y="5323"/>
                </a:lnTo>
                <a:lnTo>
                  <a:pt x="12539" y="5323"/>
                </a:lnTo>
                <a:lnTo>
                  <a:pt x="12563" y="5453"/>
                </a:lnTo>
                <a:lnTo>
                  <a:pt x="12493" y="5485"/>
                </a:lnTo>
                <a:lnTo>
                  <a:pt x="12524" y="5501"/>
                </a:lnTo>
                <a:lnTo>
                  <a:pt x="12578" y="5664"/>
                </a:lnTo>
                <a:lnTo>
                  <a:pt x="12601" y="5680"/>
                </a:lnTo>
                <a:lnTo>
                  <a:pt x="12617" y="5712"/>
                </a:lnTo>
                <a:lnTo>
                  <a:pt x="12655" y="5729"/>
                </a:lnTo>
                <a:lnTo>
                  <a:pt x="12709" y="5988"/>
                </a:lnTo>
                <a:lnTo>
                  <a:pt x="12709" y="5842"/>
                </a:lnTo>
                <a:lnTo>
                  <a:pt x="12825" y="6005"/>
                </a:lnTo>
                <a:lnTo>
                  <a:pt x="12810" y="6069"/>
                </a:lnTo>
                <a:lnTo>
                  <a:pt x="12717" y="6005"/>
                </a:lnTo>
                <a:lnTo>
                  <a:pt x="12748" y="6199"/>
                </a:lnTo>
                <a:lnTo>
                  <a:pt x="12771" y="6167"/>
                </a:lnTo>
                <a:lnTo>
                  <a:pt x="12787" y="6232"/>
                </a:lnTo>
                <a:lnTo>
                  <a:pt x="12764" y="6232"/>
                </a:lnTo>
                <a:lnTo>
                  <a:pt x="12764" y="6280"/>
                </a:lnTo>
                <a:lnTo>
                  <a:pt x="12795" y="6297"/>
                </a:lnTo>
                <a:lnTo>
                  <a:pt x="12833" y="6670"/>
                </a:lnTo>
                <a:lnTo>
                  <a:pt x="12849" y="6670"/>
                </a:lnTo>
                <a:lnTo>
                  <a:pt x="12833" y="6686"/>
                </a:lnTo>
                <a:lnTo>
                  <a:pt x="12833" y="6670"/>
                </a:lnTo>
                <a:lnTo>
                  <a:pt x="12655" y="6686"/>
                </a:lnTo>
                <a:lnTo>
                  <a:pt x="12516" y="6524"/>
                </a:lnTo>
                <a:lnTo>
                  <a:pt x="12501" y="6297"/>
                </a:lnTo>
                <a:lnTo>
                  <a:pt x="12508" y="6329"/>
                </a:lnTo>
                <a:lnTo>
                  <a:pt x="12570" y="6134"/>
                </a:lnTo>
                <a:lnTo>
                  <a:pt x="12338" y="5664"/>
                </a:lnTo>
                <a:lnTo>
                  <a:pt x="12338" y="5566"/>
                </a:lnTo>
                <a:lnTo>
                  <a:pt x="12331" y="5615"/>
                </a:lnTo>
                <a:lnTo>
                  <a:pt x="12269" y="5436"/>
                </a:lnTo>
                <a:lnTo>
                  <a:pt x="12277" y="5404"/>
                </a:lnTo>
                <a:lnTo>
                  <a:pt x="12284" y="5404"/>
                </a:lnTo>
                <a:lnTo>
                  <a:pt x="12292" y="5258"/>
                </a:lnTo>
                <a:lnTo>
                  <a:pt x="12308" y="5274"/>
                </a:lnTo>
                <a:lnTo>
                  <a:pt x="12369" y="5226"/>
                </a:lnTo>
                <a:lnTo>
                  <a:pt x="12362" y="5193"/>
                </a:lnTo>
                <a:lnTo>
                  <a:pt x="12393" y="5161"/>
                </a:lnTo>
                <a:lnTo>
                  <a:pt x="12400" y="5144"/>
                </a:lnTo>
                <a:lnTo>
                  <a:pt x="12393" y="5128"/>
                </a:lnTo>
                <a:lnTo>
                  <a:pt x="12516" y="5047"/>
                </a:lnTo>
                <a:close/>
                <a:moveTo>
                  <a:pt x="10383" y="6443"/>
                </a:moveTo>
                <a:lnTo>
                  <a:pt x="10243" y="6475"/>
                </a:lnTo>
                <a:lnTo>
                  <a:pt x="10197" y="6459"/>
                </a:lnTo>
                <a:lnTo>
                  <a:pt x="10359" y="6702"/>
                </a:lnTo>
                <a:lnTo>
                  <a:pt x="10367" y="6654"/>
                </a:lnTo>
                <a:lnTo>
                  <a:pt x="10359" y="6605"/>
                </a:lnTo>
                <a:lnTo>
                  <a:pt x="10383" y="6443"/>
                </a:lnTo>
                <a:close/>
                <a:moveTo>
                  <a:pt x="11086" y="6929"/>
                </a:moveTo>
                <a:lnTo>
                  <a:pt x="11047" y="6962"/>
                </a:lnTo>
                <a:lnTo>
                  <a:pt x="11055" y="6962"/>
                </a:lnTo>
                <a:lnTo>
                  <a:pt x="11086" y="6929"/>
                </a:lnTo>
                <a:close/>
                <a:moveTo>
                  <a:pt x="10916" y="6881"/>
                </a:moveTo>
                <a:lnTo>
                  <a:pt x="10908" y="6897"/>
                </a:lnTo>
                <a:lnTo>
                  <a:pt x="10908" y="6946"/>
                </a:lnTo>
                <a:lnTo>
                  <a:pt x="10986" y="6995"/>
                </a:lnTo>
                <a:lnTo>
                  <a:pt x="11047" y="6962"/>
                </a:lnTo>
                <a:lnTo>
                  <a:pt x="11040" y="6929"/>
                </a:lnTo>
                <a:lnTo>
                  <a:pt x="10939" y="6913"/>
                </a:lnTo>
                <a:lnTo>
                  <a:pt x="10947" y="6897"/>
                </a:lnTo>
                <a:lnTo>
                  <a:pt x="10916" y="6881"/>
                </a:lnTo>
                <a:close/>
                <a:moveTo>
                  <a:pt x="11612" y="6881"/>
                </a:moveTo>
                <a:lnTo>
                  <a:pt x="11473" y="6978"/>
                </a:lnTo>
                <a:lnTo>
                  <a:pt x="11527" y="7059"/>
                </a:lnTo>
                <a:lnTo>
                  <a:pt x="11589" y="6995"/>
                </a:lnTo>
                <a:lnTo>
                  <a:pt x="11612" y="6897"/>
                </a:lnTo>
                <a:lnTo>
                  <a:pt x="11612" y="6881"/>
                </a:lnTo>
                <a:close/>
                <a:moveTo>
                  <a:pt x="18260" y="5956"/>
                </a:moveTo>
                <a:lnTo>
                  <a:pt x="18237" y="5972"/>
                </a:lnTo>
                <a:lnTo>
                  <a:pt x="18268" y="5988"/>
                </a:lnTo>
                <a:lnTo>
                  <a:pt x="18253" y="6037"/>
                </a:lnTo>
                <a:lnTo>
                  <a:pt x="18214" y="5972"/>
                </a:lnTo>
                <a:lnTo>
                  <a:pt x="18222" y="6021"/>
                </a:lnTo>
                <a:lnTo>
                  <a:pt x="18214" y="6053"/>
                </a:lnTo>
                <a:lnTo>
                  <a:pt x="18237" y="6167"/>
                </a:lnTo>
                <a:lnTo>
                  <a:pt x="18229" y="6167"/>
                </a:lnTo>
                <a:lnTo>
                  <a:pt x="18283" y="6475"/>
                </a:lnTo>
                <a:lnTo>
                  <a:pt x="18268" y="6524"/>
                </a:lnTo>
                <a:lnTo>
                  <a:pt x="18253" y="6621"/>
                </a:lnTo>
                <a:lnTo>
                  <a:pt x="18214" y="6686"/>
                </a:lnTo>
                <a:lnTo>
                  <a:pt x="18175" y="6654"/>
                </a:lnTo>
                <a:lnTo>
                  <a:pt x="18183" y="6572"/>
                </a:lnTo>
                <a:lnTo>
                  <a:pt x="18152" y="6621"/>
                </a:lnTo>
                <a:lnTo>
                  <a:pt x="18168" y="6865"/>
                </a:lnTo>
                <a:lnTo>
                  <a:pt x="18121" y="6897"/>
                </a:lnTo>
                <a:lnTo>
                  <a:pt x="18098" y="6881"/>
                </a:lnTo>
                <a:lnTo>
                  <a:pt x="17951" y="6978"/>
                </a:lnTo>
                <a:lnTo>
                  <a:pt x="17897" y="7157"/>
                </a:lnTo>
                <a:lnTo>
                  <a:pt x="17982" y="7173"/>
                </a:lnTo>
                <a:lnTo>
                  <a:pt x="17974" y="7108"/>
                </a:lnTo>
                <a:lnTo>
                  <a:pt x="18168" y="7059"/>
                </a:lnTo>
                <a:lnTo>
                  <a:pt x="18160" y="7108"/>
                </a:lnTo>
                <a:lnTo>
                  <a:pt x="18214" y="7238"/>
                </a:lnTo>
                <a:lnTo>
                  <a:pt x="18268" y="7108"/>
                </a:lnTo>
                <a:lnTo>
                  <a:pt x="18237" y="6995"/>
                </a:lnTo>
                <a:lnTo>
                  <a:pt x="18260" y="7043"/>
                </a:lnTo>
                <a:lnTo>
                  <a:pt x="18260" y="7011"/>
                </a:lnTo>
                <a:lnTo>
                  <a:pt x="18268" y="7059"/>
                </a:lnTo>
                <a:lnTo>
                  <a:pt x="18345" y="7059"/>
                </a:lnTo>
                <a:lnTo>
                  <a:pt x="18376" y="6978"/>
                </a:lnTo>
                <a:lnTo>
                  <a:pt x="18392" y="6978"/>
                </a:lnTo>
                <a:lnTo>
                  <a:pt x="18399" y="6946"/>
                </a:lnTo>
                <a:lnTo>
                  <a:pt x="18415" y="6946"/>
                </a:lnTo>
                <a:lnTo>
                  <a:pt x="18407" y="6881"/>
                </a:lnTo>
                <a:lnTo>
                  <a:pt x="18430" y="6897"/>
                </a:lnTo>
                <a:lnTo>
                  <a:pt x="18430" y="6946"/>
                </a:lnTo>
                <a:lnTo>
                  <a:pt x="18446" y="7011"/>
                </a:lnTo>
                <a:lnTo>
                  <a:pt x="18477" y="6865"/>
                </a:lnTo>
                <a:lnTo>
                  <a:pt x="18446" y="6800"/>
                </a:lnTo>
                <a:lnTo>
                  <a:pt x="18384" y="6443"/>
                </a:lnTo>
                <a:lnTo>
                  <a:pt x="18407" y="6426"/>
                </a:lnTo>
                <a:lnTo>
                  <a:pt x="18399" y="6329"/>
                </a:lnTo>
                <a:lnTo>
                  <a:pt x="18399" y="6313"/>
                </a:lnTo>
                <a:lnTo>
                  <a:pt x="18260" y="5956"/>
                </a:lnTo>
                <a:close/>
                <a:moveTo>
                  <a:pt x="18059" y="7108"/>
                </a:moveTo>
                <a:lnTo>
                  <a:pt x="18052" y="7157"/>
                </a:lnTo>
                <a:lnTo>
                  <a:pt x="18021" y="7140"/>
                </a:lnTo>
                <a:lnTo>
                  <a:pt x="18013" y="7189"/>
                </a:lnTo>
                <a:lnTo>
                  <a:pt x="17990" y="7254"/>
                </a:lnTo>
                <a:lnTo>
                  <a:pt x="18021" y="7286"/>
                </a:lnTo>
                <a:lnTo>
                  <a:pt x="18044" y="7352"/>
                </a:lnTo>
                <a:lnTo>
                  <a:pt x="18106" y="7238"/>
                </a:lnTo>
                <a:lnTo>
                  <a:pt x="18129" y="7270"/>
                </a:lnTo>
                <a:lnTo>
                  <a:pt x="18144" y="7189"/>
                </a:lnTo>
                <a:lnTo>
                  <a:pt x="18113" y="7108"/>
                </a:lnTo>
                <a:close/>
                <a:moveTo>
                  <a:pt x="11480" y="7562"/>
                </a:moveTo>
                <a:lnTo>
                  <a:pt x="11473" y="7579"/>
                </a:lnTo>
                <a:lnTo>
                  <a:pt x="11496" y="7595"/>
                </a:lnTo>
                <a:lnTo>
                  <a:pt x="11480" y="7562"/>
                </a:lnTo>
                <a:close/>
                <a:moveTo>
                  <a:pt x="17874" y="7189"/>
                </a:moveTo>
                <a:lnTo>
                  <a:pt x="17843" y="7238"/>
                </a:lnTo>
                <a:lnTo>
                  <a:pt x="17843" y="7270"/>
                </a:lnTo>
                <a:lnTo>
                  <a:pt x="17835" y="7254"/>
                </a:lnTo>
                <a:lnTo>
                  <a:pt x="17866" y="7335"/>
                </a:lnTo>
                <a:lnTo>
                  <a:pt x="17843" y="7303"/>
                </a:lnTo>
                <a:lnTo>
                  <a:pt x="17866" y="7384"/>
                </a:lnTo>
                <a:lnTo>
                  <a:pt x="17889" y="7335"/>
                </a:lnTo>
                <a:lnTo>
                  <a:pt x="17874" y="7303"/>
                </a:lnTo>
                <a:lnTo>
                  <a:pt x="17889" y="7319"/>
                </a:lnTo>
                <a:lnTo>
                  <a:pt x="17912" y="7384"/>
                </a:lnTo>
                <a:lnTo>
                  <a:pt x="17920" y="7579"/>
                </a:lnTo>
                <a:lnTo>
                  <a:pt x="17959" y="7611"/>
                </a:lnTo>
                <a:lnTo>
                  <a:pt x="17959" y="7530"/>
                </a:lnTo>
                <a:lnTo>
                  <a:pt x="17974" y="7644"/>
                </a:lnTo>
                <a:lnTo>
                  <a:pt x="17982" y="7611"/>
                </a:lnTo>
                <a:lnTo>
                  <a:pt x="17982" y="7579"/>
                </a:lnTo>
                <a:lnTo>
                  <a:pt x="18005" y="7579"/>
                </a:lnTo>
                <a:lnTo>
                  <a:pt x="17982" y="7270"/>
                </a:lnTo>
                <a:lnTo>
                  <a:pt x="17959" y="7270"/>
                </a:lnTo>
                <a:lnTo>
                  <a:pt x="17951" y="7205"/>
                </a:lnTo>
                <a:lnTo>
                  <a:pt x="17936" y="7222"/>
                </a:lnTo>
                <a:lnTo>
                  <a:pt x="17905" y="7189"/>
                </a:lnTo>
                <a:close/>
                <a:moveTo>
                  <a:pt x="3749" y="7838"/>
                </a:moveTo>
                <a:lnTo>
                  <a:pt x="3757" y="7855"/>
                </a:lnTo>
                <a:lnTo>
                  <a:pt x="3753" y="7839"/>
                </a:lnTo>
                <a:lnTo>
                  <a:pt x="3749" y="7838"/>
                </a:lnTo>
                <a:close/>
                <a:moveTo>
                  <a:pt x="4043" y="8471"/>
                </a:moveTo>
                <a:lnTo>
                  <a:pt x="4043" y="8472"/>
                </a:lnTo>
                <a:lnTo>
                  <a:pt x="4043" y="8488"/>
                </a:lnTo>
                <a:lnTo>
                  <a:pt x="4043" y="8471"/>
                </a:lnTo>
                <a:close/>
                <a:moveTo>
                  <a:pt x="17510" y="8585"/>
                </a:moveTo>
                <a:lnTo>
                  <a:pt x="17479" y="8601"/>
                </a:lnTo>
                <a:lnTo>
                  <a:pt x="17433" y="8845"/>
                </a:lnTo>
                <a:lnTo>
                  <a:pt x="17510" y="9120"/>
                </a:lnTo>
                <a:lnTo>
                  <a:pt x="17526" y="8650"/>
                </a:lnTo>
                <a:lnTo>
                  <a:pt x="17510" y="8585"/>
                </a:lnTo>
                <a:close/>
                <a:moveTo>
                  <a:pt x="3510" y="9185"/>
                </a:moveTo>
                <a:lnTo>
                  <a:pt x="3510" y="9202"/>
                </a:lnTo>
                <a:lnTo>
                  <a:pt x="3525" y="9185"/>
                </a:lnTo>
                <a:close/>
                <a:moveTo>
                  <a:pt x="13320" y="9380"/>
                </a:moveTo>
                <a:close/>
                <a:moveTo>
                  <a:pt x="3935" y="8926"/>
                </a:moveTo>
                <a:lnTo>
                  <a:pt x="3719" y="9072"/>
                </a:lnTo>
                <a:lnTo>
                  <a:pt x="3711" y="9104"/>
                </a:lnTo>
                <a:lnTo>
                  <a:pt x="3680" y="9137"/>
                </a:lnTo>
                <a:lnTo>
                  <a:pt x="3703" y="9120"/>
                </a:lnTo>
                <a:lnTo>
                  <a:pt x="3703" y="9153"/>
                </a:lnTo>
                <a:lnTo>
                  <a:pt x="3889" y="9007"/>
                </a:lnTo>
                <a:lnTo>
                  <a:pt x="3873" y="9039"/>
                </a:lnTo>
                <a:lnTo>
                  <a:pt x="4097" y="9185"/>
                </a:lnTo>
                <a:lnTo>
                  <a:pt x="4105" y="9283"/>
                </a:lnTo>
                <a:lnTo>
                  <a:pt x="4182" y="9331"/>
                </a:lnTo>
                <a:lnTo>
                  <a:pt x="4144" y="9461"/>
                </a:lnTo>
                <a:lnTo>
                  <a:pt x="4314" y="9429"/>
                </a:lnTo>
                <a:lnTo>
                  <a:pt x="4322" y="9445"/>
                </a:lnTo>
                <a:lnTo>
                  <a:pt x="4376" y="9429"/>
                </a:lnTo>
                <a:lnTo>
                  <a:pt x="4376" y="9380"/>
                </a:lnTo>
                <a:lnTo>
                  <a:pt x="4213" y="9218"/>
                </a:lnTo>
                <a:lnTo>
                  <a:pt x="4198" y="9185"/>
                </a:lnTo>
                <a:lnTo>
                  <a:pt x="4182" y="9169"/>
                </a:lnTo>
                <a:lnTo>
                  <a:pt x="4198" y="9169"/>
                </a:lnTo>
                <a:lnTo>
                  <a:pt x="4167" y="9137"/>
                </a:lnTo>
                <a:lnTo>
                  <a:pt x="4175" y="9153"/>
                </a:lnTo>
                <a:lnTo>
                  <a:pt x="3935" y="8926"/>
                </a:lnTo>
                <a:close/>
                <a:moveTo>
                  <a:pt x="15670" y="9461"/>
                </a:moveTo>
                <a:close/>
                <a:moveTo>
                  <a:pt x="16830" y="9429"/>
                </a:moveTo>
                <a:lnTo>
                  <a:pt x="16830" y="9445"/>
                </a:lnTo>
                <a:lnTo>
                  <a:pt x="16753" y="9477"/>
                </a:lnTo>
                <a:lnTo>
                  <a:pt x="16760" y="9477"/>
                </a:lnTo>
                <a:lnTo>
                  <a:pt x="16722" y="9575"/>
                </a:lnTo>
                <a:lnTo>
                  <a:pt x="16760" y="9705"/>
                </a:lnTo>
                <a:lnTo>
                  <a:pt x="16838" y="9656"/>
                </a:lnTo>
                <a:lnTo>
                  <a:pt x="16869" y="9510"/>
                </a:lnTo>
                <a:lnTo>
                  <a:pt x="16830" y="9429"/>
                </a:lnTo>
                <a:close/>
                <a:moveTo>
                  <a:pt x="4121" y="9672"/>
                </a:moveTo>
                <a:lnTo>
                  <a:pt x="4097" y="9688"/>
                </a:lnTo>
                <a:lnTo>
                  <a:pt x="4128" y="9786"/>
                </a:lnTo>
                <a:lnTo>
                  <a:pt x="4159" y="9802"/>
                </a:lnTo>
                <a:lnTo>
                  <a:pt x="4198" y="9769"/>
                </a:lnTo>
                <a:lnTo>
                  <a:pt x="4229" y="9769"/>
                </a:lnTo>
                <a:lnTo>
                  <a:pt x="4121" y="9672"/>
                </a:lnTo>
                <a:close/>
                <a:moveTo>
                  <a:pt x="4430" y="9477"/>
                </a:moveTo>
                <a:lnTo>
                  <a:pt x="4468" y="9526"/>
                </a:lnTo>
                <a:lnTo>
                  <a:pt x="4468" y="9591"/>
                </a:lnTo>
                <a:lnTo>
                  <a:pt x="4492" y="9672"/>
                </a:lnTo>
                <a:lnTo>
                  <a:pt x="4468" y="9688"/>
                </a:lnTo>
                <a:lnTo>
                  <a:pt x="4368" y="9656"/>
                </a:lnTo>
                <a:lnTo>
                  <a:pt x="4353" y="9705"/>
                </a:lnTo>
                <a:lnTo>
                  <a:pt x="4383" y="9753"/>
                </a:lnTo>
                <a:lnTo>
                  <a:pt x="4492" y="9721"/>
                </a:lnTo>
                <a:lnTo>
                  <a:pt x="4530" y="9769"/>
                </a:lnTo>
                <a:lnTo>
                  <a:pt x="4553" y="9818"/>
                </a:lnTo>
                <a:lnTo>
                  <a:pt x="4577" y="9721"/>
                </a:lnTo>
                <a:lnTo>
                  <a:pt x="4739" y="9721"/>
                </a:lnTo>
                <a:lnTo>
                  <a:pt x="4762" y="9640"/>
                </a:lnTo>
                <a:lnTo>
                  <a:pt x="4685" y="9575"/>
                </a:lnTo>
                <a:lnTo>
                  <a:pt x="4708" y="9559"/>
                </a:lnTo>
                <a:lnTo>
                  <a:pt x="4430" y="9477"/>
                </a:lnTo>
                <a:close/>
                <a:moveTo>
                  <a:pt x="15779" y="10094"/>
                </a:moveTo>
                <a:close/>
                <a:moveTo>
                  <a:pt x="3703" y="10191"/>
                </a:moveTo>
                <a:lnTo>
                  <a:pt x="3703" y="10208"/>
                </a:lnTo>
                <a:lnTo>
                  <a:pt x="3711" y="10224"/>
                </a:lnTo>
                <a:lnTo>
                  <a:pt x="3703" y="10191"/>
                </a:lnTo>
                <a:close/>
                <a:moveTo>
                  <a:pt x="3340" y="10532"/>
                </a:moveTo>
                <a:lnTo>
                  <a:pt x="3355" y="10548"/>
                </a:lnTo>
                <a:lnTo>
                  <a:pt x="3347" y="10532"/>
                </a:lnTo>
                <a:close/>
                <a:moveTo>
                  <a:pt x="17557" y="9672"/>
                </a:moveTo>
                <a:lnTo>
                  <a:pt x="17534" y="9786"/>
                </a:lnTo>
                <a:lnTo>
                  <a:pt x="17549" y="10078"/>
                </a:lnTo>
                <a:lnTo>
                  <a:pt x="17510" y="10045"/>
                </a:lnTo>
                <a:lnTo>
                  <a:pt x="17565" y="10305"/>
                </a:lnTo>
                <a:lnTo>
                  <a:pt x="17580" y="10273"/>
                </a:lnTo>
                <a:lnTo>
                  <a:pt x="17611" y="10338"/>
                </a:lnTo>
                <a:lnTo>
                  <a:pt x="17595" y="10451"/>
                </a:lnTo>
                <a:lnTo>
                  <a:pt x="17657" y="10467"/>
                </a:lnTo>
                <a:lnTo>
                  <a:pt x="17673" y="10419"/>
                </a:lnTo>
                <a:lnTo>
                  <a:pt x="17742" y="10532"/>
                </a:lnTo>
                <a:lnTo>
                  <a:pt x="17719" y="10435"/>
                </a:lnTo>
                <a:lnTo>
                  <a:pt x="17843" y="10646"/>
                </a:lnTo>
                <a:lnTo>
                  <a:pt x="17796" y="10467"/>
                </a:lnTo>
                <a:lnTo>
                  <a:pt x="17820" y="10451"/>
                </a:lnTo>
                <a:lnTo>
                  <a:pt x="17773" y="10419"/>
                </a:lnTo>
                <a:lnTo>
                  <a:pt x="17773" y="10451"/>
                </a:lnTo>
                <a:lnTo>
                  <a:pt x="17727" y="10370"/>
                </a:lnTo>
                <a:lnTo>
                  <a:pt x="17704" y="10386"/>
                </a:lnTo>
                <a:lnTo>
                  <a:pt x="17711" y="10419"/>
                </a:lnTo>
                <a:lnTo>
                  <a:pt x="17634" y="10208"/>
                </a:lnTo>
                <a:lnTo>
                  <a:pt x="17650" y="10078"/>
                </a:lnTo>
                <a:lnTo>
                  <a:pt x="17673" y="10029"/>
                </a:lnTo>
                <a:lnTo>
                  <a:pt x="17657" y="9705"/>
                </a:lnTo>
                <a:lnTo>
                  <a:pt x="17634" y="9721"/>
                </a:lnTo>
                <a:lnTo>
                  <a:pt x="17557" y="9672"/>
                </a:lnTo>
                <a:close/>
                <a:moveTo>
                  <a:pt x="17843" y="10646"/>
                </a:moveTo>
                <a:close/>
                <a:moveTo>
                  <a:pt x="17588" y="10500"/>
                </a:moveTo>
                <a:lnTo>
                  <a:pt x="17665" y="10695"/>
                </a:lnTo>
                <a:lnTo>
                  <a:pt x="17665" y="10565"/>
                </a:lnTo>
                <a:lnTo>
                  <a:pt x="17619" y="10500"/>
                </a:lnTo>
                <a:close/>
                <a:moveTo>
                  <a:pt x="16838" y="10743"/>
                </a:moveTo>
                <a:close/>
                <a:moveTo>
                  <a:pt x="16838" y="10743"/>
                </a:moveTo>
                <a:lnTo>
                  <a:pt x="16837" y="10749"/>
                </a:lnTo>
                <a:lnTo>
                  <a:pt x="16838" y="10759"/>
                </a:lnTo>
                <a:lnTo>
                  <a:pt x="16838" y="10743"/>
                </a:lnTo>
                <a:close/>
                <a:moveTo>
                  <a:pt x="17789" y="10646"/>
                </a:moveTo>
                <a:lnTo>
                  <a:pt x="17789" y="10759"/>
                </a:lnTo>
                <a:lnTo>
                  <a:pt x="17820" y="10727"/>
                </a:lnTo>
                <a:lnTo>
                  <a:pt x="17851" y="10776"/>
                </a:lnTo>
                <a:lnTo>
                  <a:pt x="17804" y="10662"/>
                </a:lnTo>
                <a:lnTo>
                  <a:pt x="17789" y="10646"/>
                </a:lnTo>
                <a:close/>
                <a:moveTo>
                  <a:pt x="17858" y="10646"/>
                </a:moveTo>
                <a:lnTo>
                  <a:pt x="17920" y="10857"/>
                </a:lnTo>
                <a:lnTo>
                  <a:pt x="17967" y="10889"/>
                </a:lnTo>
                <a:lnTo>
                  <a:pt x="17974" y="10889"/>
                </a:lnTo>
                <a:lnTo>
                  <a:pt x="17928" y="10678"/>
                </a:lnTo>
                <a:lnTo>
                  <a:pt x="17858" y="10646"/>
                </a:lnTo>
                <a:close/>
                <a:moveTo>
                  <a:pt x="17711" y="10759"/>
                </a:moveTo>
                <a:lnTo>
                  <a:pt x="17704" y="10776"/>
                </a:lnTo>
                <a:lnTo>
                  <a:pt x="17719" y="10792"/>
                </a:lnTo>
                <a:lnTo>
                  <a:pt x="17719" y="11003"/>
                </a:lnTo>
                <a:lnTo>
                  <a:pt x="17789" y="10857"/>
                </a:lnTo>
                <a:lnTo>
                  <a:pt x="17711" y="10759"/>
                </a:lnTo>
                <a:close/>
                <a:moveTo>
                  <a:pt x="17874" y="10824"/>
                </a:moveTo>
                <a:lnTo>
                  <a:pt x="17881" y="10889"/>
                </a:lnTo>
                <a:lnTo>
                  <a:pt x="17905" y="10938"/>
                </a:lnTo>
                <a:lnTo>
                  <a:pt x="17928" y="11068"/>
                </a:lnTo>
                <a:lnTo>
                  <a:pt x="17928" y="11003"/>
                </a:lnTo>
                <a:lnTo>
                  <a:pt x="17936" y="11035"/>
                </a:lnTo>
                <a:lnTo>
                  <a:pt x="17936" y="10970"/>
                </a:lnTo>
                <a:lnTo>
                  <a:pt x="17928" y="10938"/>
                </a:lnTo>
                <a:lnTo>
                  <a:pt x="17912" y="10841"/>
                </a:lnTo>
                <a:lnTo>
                  <a:pt x="17897" y="10857"/>
                </a:lnTo>
                <a:lnTo>
                  <a:pt x="17874" y="10824"/>
                </a:lnTo>
                <a:close/>
                <a:moveTo>
                  <a:pt x="14596" y="11084"/>
                </a:moveTo>
                <a:lnTo>
                  <a:pt x="14611" y="11149"/>
                </a:lnTo>
                <a:lnTo>
                  <a:pt x="14601" y="11102"/>
                </a:lnTo>
                <a:lnTo>
                  <a:pt x="14596" y="11084"/>
                </a:lnTo>
                <a:close/>
                <a:moveTo>
                  <a:pt x="17812" y="10922"/>
                </a:moveTo>
                <a:lnTo>
                  <a:pt x="17781" y="10954"/>
                </a:lnTo>
                <a:lnTo>
                  <a:pt x="17773" y="10987"/>
                </a:lnTo>
                <a:lnTo>
                  <a:pt x="17781" y="11052"/>
                </a:lnTo>
                <a:lnTo>
                  <a:pt x="17750" y="11100"/>
                </a:lnTo>
                <a:lnTo>
                  <a:pt x="17812" y="11214"/>
                </a:lnTo>
                <a:lnTo>
                  <a:pt x="17812" y="10922"/>
                </a:lnTo>
                <a:close/>
                <a:moveTo>
                  <a:pt x="17541" y="10857"/>
                </a:moveTo>
                <a:lnTo>
                  <a:pt x="17410" y="11311"/>
                </a:lnTo>
                <a:lnTo>
                  <a:pt x="17410" y="11327"/>
                </a:lnTo>
                <a:lnTo>
                  <a:pt x="17557" y="11003"/>
                </a:lnTo>
                <a:lnTo>
                  <a:pt x="17541" y="10857"/>
                </a:lnTo>
                <a:close/>
                <a:moveTo>
                  <a:pt x="14859" y="11133"/>
                </a:moveTo>
                <a:lnTo>
                  <a:pt x="14843" y="11392"/>
                </a:lnTo>
                <a:lnTo>
                  <a:pt x="14843" y="11425"/>
                </a:lnTo>
                <a:lnTo>
                  <a:pt x="14936" y="11701"/>
                </a:lnTo>
                <a:lnTo>
                  <a:pt x="14975" y="11441"/>
                </a:lnTo>
                <a:lnTo>
                  <a:pt x="14882" y="11149"/>
                </a:lnTo>
                <a:lnTo>
                  <a:pt x="14859" y="11133"/>
                </a:lnTo>
                <a:close/>
                <a:moveTo>
                  <a:pt x="17959" y="11149"/>
                </a:moveTo>
                <a:lnTo>
                  <a:pt x="17959" y="11230"/>
                </a:lnTo>
                <a:lnTo>
                  <a:pt x="17920" y="11262"/>
                </a:lnTo>
                <a:lnTo>
                  <a:pt x="17920" y="11295"/>
                </a:lnTo>
                <a:lnTo>
                  <a:pt x="17897" y="11295"/>
                </a:lnTo>
                <a:lnTo>
                  <a:pt x="17889" y="11360"/>
                </a:lnTo>
                <a:lnTo>
                  <a:pt x="17858" y="11392"/>
                </a:lnTo>
                <a:lnTo>
                  <a:pt x="17851" y="11295"/>
                </a:lnTo>
                <a:lnTo>
                  <a:pt x="17820" y="11311"/>
                </a:lnTo>
                <a:lnTo>
                  <a:pt x="17796" y="11376"/>
                </a:lnTo>
                <a:lnTo>
                  <a:pt x="17750" y="11409"/>
                </a:lnTo>
                <a:lnTo>
                  <a:pt x="17750" y="11555"/>
                </a:lnTo>
                <a:lnTo>
                  <a:pt x="17781" y="11425"/>
                </a:lnTo>
                <a:lnTo>
                  <a:pt x="17812" y="11441"/>
                </a:lnTo>
                <a:lnTo>
                  <a:pt x="17835" y="11490"/>
                </a:lnTo>
                <a:lnTo>
                  <a:pt x="17843" y="11425"/>
                </a:lnTo>
                <a:lnTo>
                  <a:pt x="17874" y="11457"/>
                </a:lnTo>
                <a:lnTo>
                  <a:pt x="17881" y="11603"/>
                </a:lnTo>
                <a:lnTo>
                  <a:pt x="17959" y="11733"/>
                </a:lnTo>
                <a:lnTo>
                  <a:pt x="17967" y="11717"/>
                </a:lnTo>
                <a:lnTo>
                  <a:pt x="17967" y="11749"/>
                </a:lnTo>
                <a:lnTo>
                  <a:pt x="17997" y="11717"/>
                </a:lnTo>
                <a:lnTo>
                  <a:pt x="17974" y="11619"/>
                </a:lnTo>
                <a:lnTo>
                  <a:pt x="17990" y="11522"/>
                </a:lnTo>
                <a:lnTo>
                  <a:pt x="18013" y="11555"/>
                </a:lnTo>
                <a:lnTo>
                  <a:pt x="18028" y="11668"/>
                </a:lnTo>
                <a:lnTo>
                  <a:pt x="18028" y="11587"/>
                </a:lnTo>
                <a:lnTo>
                  <a:pt x="18052" y="11522"/>
                </a:lnTo>
                <a:lnTo>
                  <a:pt x="18028" y="11311"/>
                </a:lnTo>
                <a:lnTo>
                  <a:pt x="18021" y="11295"/>
                </a:lnTo>
                <a:lnTo>
                  <a:pt x="18028" y="11262"/>
                </a:lnTo>
                <a:lnTo>
                  <a:pt x="18013" y="11181"/>
                </a:lnTo>
                <a:lnTo>
                  <a:pt x="17959" y="11149"/>
                </a:lnTo>
                <a:close/>
                <a:moveTo>
                  <a:pt x="18175" y="12334"/>
                </a:moveTo>
                <a:lnTo>
                  <a:pt x="18144" y="12463"/>
                </a:lnTo>
                <a:lnTo>
                  <a:pt x="18152" y="12739"/>
                </a:lnTo>
                <a:lnTo>
                  <a:pt x="18206" y="12853"/>
                </a:lnTo>
                <a:lnTo>
                  <a:pt x="18168" y="12626"/>
                </a:lnTo>
                <a:lnTo>
                  <a:pt x="18237" y="12658"/>
                </a:lnTo>
                <a:lnTo>
                  <a:pt x="18198" y="12545"/>
                </a:lnTo>
                <a:lnTo>
                  <a:pt x="18222" y="12512"/>
                </a:lnTo>
                <a:lnTo>
                  <a:pt x="18222" y="12463"/>
                </a:lnTo>
                <a:lnTo>
                  <a:pt x="18152" y="12528"/>
                </a:lnTo>
                <a:lnTo>
                  <a:pt x="18175" y="12480"/>
                </a:lnTo>
                <a:lnTo>
                  <a:pt x="18175" y="12431"/>
                </a:lnTo>
                <a:lnTo>
                  <a:pt x="18168" y="12398"/>
                </a:lnTo>
                <a:lnTo>
                  <a:pt x="18175" y="12334"/>
                </a:lnTo>
                <a:close/>
                <a:moveTo>
                  <a:pt x="6038" y="12739"/>
                </a:moveTo>
                <a:lnTo>
                  <a:pt x="5906" y="12788"/>
                </a:lnTo>
                <a:lnTo>
                  <a:pt x="5906" y="12934"/>
                </a:lnTo>
                <a:lnTo>
                  <a:pt x="5930" y="12983"/>
                </a:lnTo>
                <a:lnTo>
                  <a:pt x="6007" y="12934"/>
                </a:lnTo>
                <a:lnTo>
                  <a:pt x="6053" y="12804"/>
                </a:lnTo>
                <a:lnTo>
                  <a:pt x="6038" y="12739"/>
                </a:lnTo>
                <a:close/>
                <a:moveTo>
                  <a:pt x="19737" y="13112"/>
                </a:moveTo>
                <a:lnTo>
                  <a:pt x="19729" y="13145"/>
                </a:lnTo>
                <a:lnTo>
                  <a:pt x="19745" y="13161"/>
                </a:lnTo>
                <a:lnTo>
                  <a:pt x="19752" y="13161"/>
                </a:lnTo>
                <a:lnTo>
                  <a:pt x="19737" y="13112"/>
                </a:lnTo>
                <a:close/>
                <a:moveTo>
                  <a:pt x="16668" y="12983"/>
                </a:moveTo>
                <a:lnTo>
                  <a:pt x="16614" y="12999"/>
                </a:lnTo>
                <a:lnTo>
                  <a:pt x="16621" y="13048"/>
                </a:lnTo>
                <a:lnTo>
                  <a:pt x="16652" y="13096"/>
                </a:lnTo>
                <a:lnTo>
                  <a:pt x="16652" y="13145"/>
                </a:lnTo>
                <a:lnTo>
                  <a:pt x="16706" y="13194"/>
                </a:lnTo>
                <a:lnTo>
                  <a:pt x="16714" y="13112"/>
                </a:lnTo>
                <a:lnTo>
                  <a:pt x="16668" y="12983"/>
                </a:lnTo>
                <a:close/>
                <a:moveTo>
                  <a:pt x="16784" y="13112"/>
                </a:moveTo>
                <a:lnTo>
                  <a:pt x="16768" y="13177"/>
                </a:lnTo>
                <a:lnTo>
                  <a:pt x="16768" y="13226"/>
                </a:lnTo>
                <a:lnTo>
                  <a:pt x="16807" y="13194"/>
                </a:lnTo>
                <a:lnTo>
                  <a:pt x="16784" y="13112"/>
                </a:lnTo>
                <a:close/>
                <a:moveTo>
                  <a:pt x="18175" y="13226"/>
                </a:moveTo>
                <a:lnTo>
                  <a:pt x="18160" y="13275"/>
                </a:lnTo>
                <a:lnTo>
                  <a:pt x="18183" y="13226"/>
                </a:lnTo>
                <a:close/>
                <a:moveTo>
                  <a:pt x="18206" y="13161"/>
                </a:moveTo>
                <a:lnTo>
                  <a:pt x="18183" y="13226"/>
                </a:lnTo>
                <a:lnTo>
                  <a:pt x="18198" y="13259"/>
                </a:lnTo>
                <a:lnTo>
                  <a:pt x="18237" y="13242"/>
                </a:lnTo>
                <a:lnTo>
                  <a:pt x="18268" y="13259"/>
                </a:lnTo>
                <a:lnTo>
                  <a:pt x="18291" y="13242"/>
                </a:lnTo>
                <a:lnTo>
                  <a:pt x="18361" y="13324"/>
                </a:lnTo>
                <a:lnTo>
                  <a:pt x="18260" y="13161"/>
                </a:lnTo>
                <a:close/>
                <a:moveTo>
                  <a:pt x="17387" y="11555"/>
                </a:moveTo>
                <a:lnTo>
                  <a:pt x="17309" y="11782"/>
                </a:lnTo>
                <a:lnTo>
                  <a:pt x="17309" y="11863"/>
                </a:lnTo>
                <a:lnTo>
                  <a:pt x="17271" y="11895"/>
                </a:lnTo>
                <a:lnTo>
                  <a:pt x="17271" y="11879"/>
                </a:lnTo>
                <a:lnTo>
                  <a:pt x="17201" y="11960"/>
                </a:lnTo>
                <a:lnTo>
                  <a:pt x="17162" y="12123"/>
                </a:lnTo>
                <a:lnTo>
                  <a:pt x="17039" y="12252"/>
                </a:lnTo>
                <a:lnTo>
                  <a:pt x="17031" y="12285"/>
                </a:lnTo>
                <a:lnTo>
                  <a:pt x="17023" y="12301"/>
                </a:lnTo>
                <a:lnTo>
                  <a:pt x="17023" y="12480"/>
                </a:lnTo>
                <a:lnTo>
                  <a:pt x="16907" y="12366"/>
                </a:lnTo>
                <a:lnTo>
                  <a:pt x="16869" y="12496"/>
                </a:lnTo>
                <a:lnTo>
                  <a:pt x="16876" y="12496"/>
                </a:lnTo>
                <a:lnTo>
                  <a:pt x="16946" y="13177"/>
                </a:lnTo>
                <a:lnTo>
                  <a:pt x="17047" y="13177"/>
                </a:lnTo>
                <a:lnTo>
                  <a:pt x="17070" y="13275"/>
                </a:lnTo>
                <a:lnTo>
                  <a:pt x="17085" y="13242"/>
                </a:lnTo>
                <a:lnTo>
                  <a:pt x="17108" y="13259"/>
                </a:lnTo>
                <a:lnTo>
                  <a:pt x="17139" y="13177"/>
                </a:lnTo>
                <a:lnTo>
                  <a:pt x="17186" y="13259"/>
                </a:lnTo>
                <a:lnTo>
                  <a:pt x="17232" y="13226"/>
                </a:lnTo>
                <a:lnTo>
                  <a:pt x="17240" y="13259"/>
                </a:lnTo>
                <a:lnTo>
                  <a:pt x="17263" y="13372"/>
                </a:lnTo>
                <a:lnTo>
                  <a:pt x="17340" y="13275"/>
                </a:lnTo>
                <a:lnTo>
                  <a:pt x="17364" y="13210"/>
                </a:lnTo>
                <a:lnTo>
                  <a:pt x="17356" y="13177"/>
                </a:lnTo>
                <a:lnTo>
                  <a:pt x="17371" y="13129"/>
                </a:lnTo>
                <a:lnTo>
                  <a:pt x="17364" y="12999"/>
                </a:lnTo>
                <a:lnTo>
                  <a:pt x="17402" y="12869"/>
                </a:lnTo>
                <a:lnTo>
                  <a:pt x="17425" y="12869"/>
                </a:lnTo>
                <a:lnTo>
                  <a:pt x="17479" y="12528"/>
                </a:lnTo>
                <a:lnTo>
                  <a:pt x="17526" y="12561"/>
                </a:lnTo>
                <a:lnTo>
                  <a:pt x="17549" y="12561"/>
                </a:lnTo>
                <a:lnTo>
                  <a:pt x="17541" y="12528"/>
                </a:lnTo>
                <a:lnTo>
                  <a:pt x="17472" y="12366"/>
                </a:lnTo>
                <a:lnTo>
                  <a:pt x="17464" y="12236"/>
                </a:lnTo>
                <a:lnTo>
                  <a:pt x="17456" y="12220"/>
                </a:lnTo>
                <a:lnTo>
                  <a:pt x="17418" y="12106"/>
                </a:lnTo>
                <a:lnTo>
                  <a:pt x="17449" y="12090"/>
                </a:lnTo>
                <a:lnTo>
                  <a:pt x="17456" y="12074"/>
                </a:lnTo>
                <a:lnTo>
                  <a:pt x="17456" y="11993"/>
                </a:lnTo>
                <a:lnTo>
                  <a:pt x="17518" y="11993"/>
                </a:lnTo>
                <a:lnTo>
                  <a:pt x="17495" y="11879"/>
                </a:lnTo>
                <a:lnTo>
                  <a:pt x="17557" y="11863"/>
                </a:lnTo>
                <a:lnTo>
                  <a:pt x="17472" y="11717"/>
                </a:lnTo>
                <a:lnTo>
                  <a:pt x="17441" y="11733"/>
                </a:lnTo>
                <a:lnTo>
                  <a:pt x="17418" y="11571"/>
                </a:lnTo>
                <a:lnTo>
                  <a:pt x="17387" y="11619"/>
                </a:lnTo>
                <a:lnTo>
                  <a:pt x="17387" y="11555"/>
                </a:lnTo>
                <a:close/>
                <a:moveTo>
                  <a:pt x="19752" y="13161"/>
                </a:moveTo>
                <a:lnTo>
                  <a:pt x="19868" y="13486"/>
                </a:lnTo>
                <a:lnTo>
                  <a:pt x="19830" y="13291"/>
                </a:lnTo>
                <a:lnTo>
                  <a:pt x="19752" y="13161"/>
                </a:lnTo>
                <a:close/>
                <a:moveTo>
                  <a:pt x="17967" y="12415"/>
                </a:moveTo>
                <a:lnTo>
                  <a:pt x="17928" y="12512"/>
                </a:lnTo>
                <a:lnTo>
                  <a:pt x="17735" y="12528"/>
                </a:lnTo>
                <a:lnTo>
                  <a:pt x="17719" y="12496"/>
                </a:lnTo>
                <a:lnTo>
                  <a:pt x="17650" y="12545"/>
                </a:lnTo>
                <a:lnTo>
                  <a:pt x="17611" y="12674"/>
                </a:lnTo>
                <a:lnTo>
                  <a:pt x="17611" y="12707"/>
                </a:lnTo>
                <a:lnTo>
                  <a:pt x="17603" y="12723"/>
                </a:lnTo>
                <a:lnTo>
                  <a:pt x="17611" y="12837"/>
                </a:lnTo>
                <a:lnTo>
                  <a:pt x="17603" y="12804"/>
                </a:lnTo>
                <a:lnTo>
                  <a:pt x="17541" y="13242"/>
                </a:lnTo>
                <a:lnTo>
                  <a:pt x="17565" y="13275"/>
                </a:lnTo>
                <a:lnTo>
                  <a:pt x="17580" y="13307"/>
                </a:lnTo>
                <a:lnTo>
                  <a:pt x="17588" y="13632"/>
                </a:lnTo>
                <a:lnTo>
                  <a:pt x="17642" y="13616"/>
                </a:lnTo>
                <a:lnTo>
                  <a:pt x="17657" y="13145"/>
                </a:lnTo>
                <a:lnTo>
                  <a:pt x="17719" y="13453"/>
                </a:lnTo>
                <a:lnTo>
                  <a:pt x="17812" y="13388"/>
                </a:lnTo>
                <a:lnTo>
                  <a:pt x="17773" y="13291"/>
                </a:lnTo>
                <a:lnTo>
                  <a:pt x="17781" y="13194"/>
                </a:lnTo>
                <a:lnTo>
                  <a:pt x="17719" y="13015"/>
                </a:lnTo>
                <a:lnTo>
                  <a:pt x="17735" y="13015"/>
                </a:lnTo>
                <a:lnTo>
                  <a:pt x="17820" y="12853"/>
                </a:lnTo>
                <a:lnTo>
                  <a:pt x="17851" y="12869"/>
                </a:lnTo>
                <a:lnTo>
                  <a:pt x="17820" y="12804"/>
                </a:lnTo>
                <a:lnTo>
                  <a:pt x="17820" y="12820"/>
                </a:lnTo>
                <a:lnTo>
                  <a:pt x="17657" y="12885"/>
                </a:lnTo>
                <a:lnTo>
                  <a:pt x="17634" y="12804"/>
                </a:lnTo>
                <a:lnTo>
                  <a:pt x="17626" y="12723"/>
                </a:lnTo>
                <a:lnTo>
                  <a:pt x="17835" y="12626"/>
                </a:lnTo>
                <a:lnTo>
                  <a:pt x="17874" y="12658"/>
                </a:lnTo>
                <a:lnTo>
                  <a:pt x="17912" y="12642"/>
                </a:lnTo>
                <a:lnTo>
                  <a:pt x="17959" y="12545"/>
                </a:lnTo>
                <a:lnTo>
                  <a:pt x="17967" y="12415"/>
                </a:lnTo>
                <a:close/>
                <a:moveTo>
                  <a:pt x="15918" y="11847"/>
                </a:moveTo>
                <a:lnTo>
                  <a:pt x="16559" y="13664"/>
                </a:lnTo>
                <a:lnTo>
                  <a:pt x="16559" y="13599"/>
                </a:lnTo>
                <a:lnTo>
                  <a:pt x="16629" y="13648"/>
                </a:lnTo>
                <a:lnTo>
                  <a:pt x="16660" y="13210"/>
                </a:lnTo>
                <a:lnTo>
                  <a:pt x="16575" y="13112"/>
                </a:lnTo>
                <a:lnTo>
                  <a:pt x="16552" y="12869"/>
                </a:lnTo>
                <a:lnTo>
                  <a:pt x="16505" y="12837"/>
                </a:lnTo>
                <a:lnTo>
                  <a:pt x="16490" y="12772"/>
                </a:lnTo>
                <a:lnTo>
                  <a:pt x="16513" y="12691"/>
                </a:lnTo>
                <a:lnTo>
                  <a:pt x="16482" y="12609"/>
                </a:lnTo>
                <a:lnTo>
                  <a:pt x="16428" y="12658"/>
                </a:lnTo>
                <a:lnTo>
                  <a:pt x="16459" y="12626"/>
                </a:lnTo>
                <a:lnTo>
                  <a:pt x="16335" y="12350"/>
                </a:lnTo>
                <a:lnTo>
                  <a:pt x="16312" y="12382"/>
                </a:lnTo>
                <a:lnTo>
                  <a:pt x="16072" y="11847"/>
                </a:lnTo>
                <a:close/>
                <a:moveTo>
                  <a:pt x="18608" y="13583"/>
                </a:moveTo>
                <a:lnTo>
                  <a:pt x="18585" y="13632"/>
                </a:lnTo>
                <a:lnTo>
                  <a:pt x="18577" y="13681"/>
                </a:lnTo>
                <a:lnTo>
                  <a:pt x="18616" y="13729"/>
                </a:lnTo>
                <a:lnTo>
                  <a:pt x="18624" y="13648"/>
                </a:lnTo>
                <a:lnTo>
                  <a:pt x="18608" y="13583"/>
                </a:lnTo>
                <a:close/>
                <a:moveTo>
                  <a:pt x="19791" y="13388"/>
                </a:moveTo>
                <a:lnTo>
                  <a:pt x="19783" y="13470"/>
                </a:lnTo>
                <a:lnTo>
                  <a:pt x="19706" y="13599"/>
                </a:lnTo>
                <a:lnTo>
                  <a:pt x="19683" y="13599"/>
                </a:lnTo>
                <a:lnTo>
                  <a:pt x="19675" y="13518"/>
                </a:lnTo>
                <a:lnTo>
                  <a:pt x="19660" y="13599"/>
                </a:lnTo>
                <a:lnTo>
                  <a:pt x="19551" y="13632"/>
                </a:lnTo>
                <a:lnTo>
                  <a:pt x="19636" y="13729"/>
                </a:lnTo>
                <a:lnTo>
                  <a:pt x="19814" y="13567"/>
                </a:lnTo>
                <a:lnTo>
                  <a:pt x="19806" y="13534"/>
                </a:lnTo>
                <a:lnTo>
                  <a:pt x="19822" y="13518"/>
                </a:lnTo>
                <a:lnTo>
                  <a:pt x="19837" y="13405"/>
                </a:lnTo>
                <a:lnTo>
                  <a:pt x="19791" y="13388"/>
                </a:lnTo>
                <a:close/>
                <a:moveTo>
                  <a:pt x="18840" y="13940"/>
                </a:moveTo>
                <a:lnTo>
                  <a:pt x="18801" y="14070"/>
                </a:lnTo>
                <a:lnTo>
                  <a:pt x="18871" y="14038"/>
                </a:lnTo>
                <a:lnTo>
                  <a:pt x="18840" y="13940"/>
                </a:lnTo>
                <a:close/>
                <a:moveTo>
                  <a:pt x="16668" y="13681"/>
                </a:moveTo>
                <a:lnTo>
                  <a:pt x="16606" y="13794"/>
                </a:lnTo>
                <a:lnTo>
                  <a:pt x="16614" y="13827"/>
                </a:lnTo>
                <a:lnTo>
                  <a:pt x="17178" y="14102"/>
                </a:lnTo>
                <a:lnTo>
                  <a:pt x="17217" y="14119"/>
                </a:lnTo>
                <a:lnTo>
                  <a:pt x="17217" y="13973"/>
                </a:lnTo>
                <a:lnTo>
                  <a:pt x="17108" y="13908"/>
                </a:lnTo>
                <a:lnTo>
                  <a:pt x="17093" y="13827"/>
                </a:lnTo>
                <a:lnTo>
                  <a:pt x="16977" y="13762"/>
                </a:lnTo>
                <a:lnTo>
                  <a:pt x="16954" y="13827"/>
                </a:lnTo>
                <a:lnTo>
                  <a:pt x="16830" y="13810"/>
                </a:lnTo>
                <a:lnTo>
                  <a:pt x="16799" y="13729"/>
                </a:lnTo>
                <a:lnTo>
                  <a:pt x="16668" y="13681"/>
                </a:lnTo>
                <a:close/>
                <a:moveTo>
                  <a:pt x="17217" y="14021"/>
                </a:moveTo>
                <a:lnTo>
                  <a:pt x="17255" y="14135"/>
                </a:lnTo>
                <a:lnTo>
                  <a:pt x="17302" y="14070"/>
                </a:lnTo>
                <a:lnTo>
                  <a:pt x="17263" y="14021"/>
                </a:lnTo>
                <a:close/>
                <a:moveTo>
                  <a:pt x="17340" y="14054"/>
                </a:moveTo>
                <a:lnTo>
                  <a:pt x="17309" y="14119"/>
                </a:lnTo>
                <a:lnTo>
                  <a:pt x="17364" y="14151"/>
                </a:lnTo>
                <a:lnTo>
                  <a:pt x="17371" y="14070"/>
                </a:lnTo>
                <a:lnTo>
                  <a:pt x="17340" y="14054"/>
                </a:lnTo>
                <a:close/>
                <a:moveTo>
                  <a:pt x="17796" y="14038"/>
                </a:moveTo>
                <a:lnTo>
                  <a:pt x="17758" y="14102"/>
                </a:lnTo>
                <a:lnTo>
                  <a:pt x="17626" y="14054"/>
                </a:lnTo>
                <a:lnTo>
                  <a:pt x="17588" y="14070"/>
                </a:lnTo>
                <a:lnTo>
                  <a:pt x="17588" y="14151"/>
                </a:lnTo>
                <a:lnTo>
                  <a:pt x="17742" y="14119"/>
                </a:lnTo>
                <a:lnTo>
                  <a:pt x="17789" y="14086"/>
                </a:lnTo>
                <a:lnTo>
                  <a:pt x="17804" y="14038"/>
                </a:lnTo>
                <a:close/>
                <a:moveTo>
                  <a:pt x="17456" y="14021"/>
                </a:moveTo>
                <a:lnTo>
                  <a:pt x="17441" y="14054"/>
                </a:lnTo>
                <a:lnTo>
                  <a:pt x="17464" y="14119"/>
                </a:lnTo>
                <a:lnTo>
                  <a:pt x="17418" y="14070"/>
                </a:lnTo>
                <a:lnTo>
                  <a:pt x="17387" y="14184"/>
                </a:lnTo>
                <a:lnTo>
                  <a:pt x="17487" y="14119"/>
                </a:lnTo>
                <a:lnTo>
                  <a:pt x="17518" y="14135"/>
                </a:lnTo>
                <a:lnTo>
                  <a:pt x="17510" y="14119"/>
                </a:lnTo>
                <a:lnTo>
                  <a:pt x="17518" y="14119"/>
                </a:lnTo>
                <a:lnTo>
                  <a:pt x="17510" y="14070"/>
                </a:lnTo>
                <a:lnTo>
                  <a:pt x="17479" y="14054"/>
                </a:lnTo>
                <a:lnTo>
                  <a:pt x="17456" y="14021"/>
                </a:lnTo>
                <a:close/>
                <a:moveTo>
                  <a:pt x="17588" y="14216"/>
                </a:moveTo>
                <a:lnTo>
                  <a:pt x="17518" y="14265"/>
                </a:lnTo>
                <a:lnTo>
                  <a:pt x="17588" y="14346"/>
                </a:lnTo>
                <a:lnTo>
                  <a:pt x="17634" y="14314"/>
                </a:lnTo>
                <a:lnTo>
                  <a:pt x="17588" y="14216"/>
                </a:lnTo>
                <a:close/>
                <a:moveTo>
                  <a:pt x="18098" y="14070"/>
                </a:moveTo>
                <a:lnTo>
                  <a:pt x="17990" y="14086"/>
                </a:lnTo>
                <a:lnTo>
                  <a:pt x="17835" y="14297"/>
                </a:lnTo>
                <a:lnTo>
                  <a:pt x="17835" y="14362"/>
                </a:lnTo>
                <a:lnTo>
                  <a:pt x="17920" y="14297"/>
                </a:lnTo>
                <a:lnTo>
                  <a:pt x="18098" y="14070"/>
                </a:lnTo>
                <a:close/>
                <a:moveTo>
                  <a:pt x="18492" y="12755"/>
                </a:moveTo>
                <a:lnTo>
                  <a:pt x="18384" y="12918"/>
                </a:lnTo>
                <a:lnTo>
                  <a:pt x="18438" y="12950"/>
                </a:lnTo>
                <a:lnTo>
                  <a:pt x="18454" y="13031"/>
                </a:lnTo>
                <a:lnTo>
                  <a:pt x="18477" y="13064"/>
                </a:lnTo>
                <a:lnTo>
                  <a:pt x="18577" y="13048"/>
                </a:lnTo>
                <a:lnTo>
                  <a:pt x="18562" y="13129"/>
                </a:lnTo>
                <a:lnTo>
                  <a:pt x="18446" y="13161"/>
                </a:lnTo>
                <a:lnTo>
                  <a:pt x="18484" y="13210"/>
                </a:lnTo>
                <a:lnTo>
                  <a:pt x="18500" y="13340"/>
                </a:lnTo>
                <a:lnTo>
                  <a:pt x="18570" y="13194"/>
                </a:lnTo>
                <a:lnTo>
                  <a:pt x="18577" y="13324"/>
                </a:lnTo>
                <a:lnTo>
                  <a:pt x="18639" y="13340"/>
                </a:lnTo>
                <a:lnTo>
                  <a:pt x="18655" y="13421"/>
                </a:lnTo>
                <a:lnTo>
                  <a:pt x="18871" y="13632"/>
                </a:lnTo>
                <a:lnTo>
                  <a:pt x="18856" y="13648"/>
                </a:lnTo>
                <a:lnTo>
                  <a:pt x="18871" y="13648"/>
                </a:lnTo>
                <a:lnTo>
                  <a:pt x="18917" y="13875"/>
                </a:lnTo>
                <a:lnTo>
                  <a:pt x="18886" y="13891"/>
                </a:lnTo>
                <a:lnTo>
                  <a:pt x="18902" y="13973"/>
                </a:lnTo>
                <a:lnTo>
                  <a:pt x="18886" y="14038"/>
                </a:lnTo>
                <a:lnTo>
                  <a:pt x="18979" y="13989"/>
                </a:lnTo>
                <a:lnTo>
                  <a:pt x="18979" y="14070"/>
                </a:lnTo>
                <a:lnTo>
                  <a:pt x="19026" y="14184"/>
                </a:lnTo>
                <a:lnTo>
                  <a:pt x="19165" y="14184"/>
                </a:lnTo>
                <a:lnTo>
                  <a:pt x="19188" y="14119"/>
                </a:lnTo>
                <a:lnTo>
                  <a:pt x="19118" y="14038"/>
                </a:lnTo>
                <a:lnTo>
                  <a:pt x="19234" y="14005"/>
                </a:lnTo>
                <a:lnTo>
                  <a:pt x="19234" y="13989"/>
                </a:lnTo>
                <a:lnTo>
                  <a:pt x="19242" y="13989"/>
                </a:lnTo>
                <a:lnTo>
                  <a:pt x="19219" y="13924"/>
                </a:lnTo>
                <a:lnTo>
                  <a:pt x="19265" y="13956"/>
                </a:lnTo>
                <a:lnTo>
                  <a:pt x="19304" y="13940"/>
                </a:lnTo>
                <a:lnTo>
                  <a:pt x="19474" y="14330"/>
                </a:lnTo>
                <a:lnTo>
                  <a:pt x="19660" y="14443"/>
                </a:lnTo>
                <a:lnTo>
                  <a:pt x="19660" y="14395"/>
                </a:lnTo>
                <a:lnTo>
                  <a:pt x="19691" y="14378"/>
                </a:lnTo>
                <a:lnTo>
                  <a:pt x="19629" y="14330"/>
                </a:lnTo>
                <a:lnTo>
                  <a:pt x="19629" y="14297"/>
                </a:lnTo>
                <a:lnTo>
                  <a:pt x="19590" y="14184"/>
                </a:lnTo>
                <a:lnTo>
                  <a:pt x="19551" y="14184"/>
                </a:lnTo>
                <a:lnTo>
                  <a:pt x="19451" y="13810"/>
                </a:lnTo>
                <a:lnTo>
                  <a:pt x="19513" y="13794"/>
                </a:lnTo>
                <a:lnTo>
                  <a:pt x="19389" y="13599"/>
                </a:lnTo>
                <a:lnTo>
                  <a:pt x="19381" y="13486"/>
                </a:lnTo>
                <a:lnTo>
                  <a:pt x="19041" y="13112"/>
                </a:lnTo>
                <a:lnTo>
                  <a:pt x="18863" y="12967"/>
                </a:lnTo>
                <a:lnTo>
                  <a:pt x="18801" y="12999"/>
                </a:lnTo>
                <a:lnTo>
                  <a:pt x="18801" y="13031"/>
                </a:lnTo>
                <a:lnTo>
                  <a:pt x="18670" y="13242"/>
                </a:lnTo>
                <a:lnTo>
                  <a:pt x="18624" y="13112"/>
                </a:lnTo>
                <a:lnTo>
                  <a:pt x="18616" y="13161"/>
                </a:lnTo>
                <a:lnTo>
                  <a:pt x="18585" y="12820"/>
                </a:lnTo>
                <a:lnTo>
                  <a:pt x="18492" y="12755"/>
                </a:lnTo>
                <a:close/>
                <a:moveTo>
                  <a:pt x="18345" y="14524"/>
                </a:moveTo>
                <a:lnTo>
                  <a:pt x="18291" y="14541"/>
                </a:lnTo>
                <a:lnTo>
                  <a:pt x="18291" y="14573"/>
                </a:lnTo>
                <a:lnTo>
                  <a:pt x="18322" y="14654"/>
                </a:lnTo>
                <a:lnTo>
                  <a:pt x="18345" y="14524"/>
                </a:lnTo>
                <a:close/>
                <a:moveTo>
                  <a:pt x="21600" y="15336"/>
                </a:moveTo>
                <a:lnTo>
                  <a:pt x="21585" y="15352"/>
                </a:lnTo>
                <a:lnTo>
                  <a:pt x="21499" y="15417"/>
                </a:lnTo>
                <a:lnTo>
                  <a:pt x="21484" y="15433"/>
                </a:lnTo>
                <a:lnTo>
                  <a:pt x="21561" y="15433"/>
                </a:lnTo>
                <a:lnTo>
                  <a:pt x="21600" y="15336"/>
                </a:lnTo>
                <a:close/>
                <a:moveTo>
                  <a:pt x="21592" y="15401"/>
                </a:moveTo>
                <a:lnTo>
                  <a:pt x="21561" y="15433"/>
                </a:lnTo>
                <a:lnTo>
                  <a:pt x="21585" y="15433"/>
                </a:lnTo>
                <a:lnTo>
                  <a:pt x="21592" y="15401"/>
                </a:lnTo>
                <a:close/>
                <a:moveTo>
                  <a:pt x="21469" y="15563"/>
                </a:moveTo>
                <a:lnTo>
                  <a:pt x="21384" y="15644"/>
                </a:lnTo>
                <a:lnTo>
                  <a:pt x="21453" y="15660"/>
                </a:lnTo>
                <a:lnTo>
                  <a:pt x="21476" y="15612"/>
                </a:lnTo>
                <a:lnTo>
                  <a:pt x="21469" y="15563"/>
                </a:lnTo>
                <a:close/>
                <a:moveTo>
                  <a:pt x="12764" y="14719"/>
                </a:moveTo>
                <a:lnTo>
                  <a:pt x="12709" y="14735"/>
                </a:lnTo>
                <a:lnTo>
                  <a:pt x="12709" y="14865"/>
                </a:lnTo>
                <a:lnTo>
                  <a:pt x="12648" y="14963"/>
                </a:lnTo>
                <a:lnTo>
                  <a:pt x="12648" y="15092"/>
                </a:lnTo>
                <a:lnTo>
                  <a:pt x="12609" y="15141"/>
                </a:lnTo>
                <a:lnTo>
                  <a:pt x="12601" y="15125"/>
                </a:lnTo>
                <a:lnTo>
                  <a:pt x="12539" y="15287"/>
                </a:lnTo>
                <a:lnTo>
                  <a:pt x="12501" y="15271"/>
                </a:lnTo>
                <a:lnTo>
                  <a:pt x="12470" y="15303"/>
                </a:lnTo>
                <a:lnTo>
                  <a:pt x="12454" y="15303"/>
                </a:lnTo>
                <a:lnTo>
                  <a:pt x="12400" y="15385"/>
                </a:lnTo>
                <a:lnTo>
                  <a:pt x="12346" y="16813"/>
                </a:lnTo>
                <a:lnTo>
                  <a:pt x="12393" y="16861"/>
                </a:lnTo>
                <a:lnTo>
                  <a:pt x="12508" y="16796"/>
                </a:lnTo>
                <a:lnTo>
                  <a:pt x="12756" y="15238"/>
                </a:lnTo>
                <a:lnTo>
                  <a:pt x="12787" y="15287"/>
                </a:lnTo>
                <a:lnTo>
                  <a:pt x="12802" y="15255"/>
                </a:lnTo>
                <a:lnTo>
                  <a:pt x="12764" y="14719"/>
                </a:lnTo>
                <a:close/>
                <a:moveTo>
                  <a:pt x="5999" y="17851"/>
                </a:moveTo>
                <a:lnTo>
                  <a:pt x="5976" y="17900"/>
                </a:lnTo>
                <a:lnTo>
                  <a:pt x="5976" y="17932"/>
                </a:lnTo>
                <a:lnTo>
                  <a:pt x="5999" y="17851"/>
                </a:lnTo>
                <a:close/>
                <a:moveTo>
                  <a:pt x="13993" y="600"/>
                </a:moveTo>
                <a:lnTo>
                  <a:pt x="13916" y="698"/>
                </a:lnTo>
                <a:lnTo>
                  <a:pt x="13977" y="747"/>
                </a:lnTo>
                <a:lnTo>
                  <a:pt x="13854" y="747"/>
                </a:lnTo>
                <a:lnTo>
                  <a:pt x="13908" y="795"/>
                </a:lnTo>
                <a:lnTo>
                  <a:pt x="13923" y="844"/>
                </a:lnTo>
                <a:lnTo>
                  <a:pt x="13892" y="795"/>
                </a:lnTo>
                <a:lnTo>
                  <a:pt x="13614" y="811"/>
                </a:lnTo>
                <a:lnTo>
                  <a:pt x="13676" y="828"/>
                </a:lnTo>
                <a:lnTo>
                  <a:pt x="13405" y="909"/>
                </a:lnTo>
                <a:lnTo>
                  <a:pt x="13421" y="941"/>
                </a:lnTo>
                <a:lnTo>
                  <a:pt x="13405" y="990"/>
                </a:lnTo>
                <a:lnTo>
                  <a:pt x="13367" y="974"/>
                </a:lnTo>
                <a:lnTo>
                  <a:pt x="13452" y="1022"/>
                </a:lnTo>
                <a:lnTo>
                  <a:pt x="13398" y="1022"/>
                </a:lnTo>
                <a:lnTo>
                  <a:pt x="13498" y="1087"/>
                </a:lnTo>
                <a:lnTo>
                  <a:pt x="13459" y="1120"/>
                </a:lnTo>
                <a:lnTo>
                  <a:pt x="13475" y="1087"/>
                </a:lnTo>
                <a:lnTo>
                  <a:pt x="13189" y="1120"/>
                </a:lnTo>
                <a:lnTo>
                  <a:pt x="13204" y="1185"/>
                </a:lnTo>
                <a:lnTo>
                  <a:pt x="13228" y="1201"/>
                </a:lnTo>
                <a:lnTo>
                  <a:pt x="13235" y="1233"/>
                </a:lnTo>
                <a:lnTo>
                  <a:pt x="13429" y="1396"/>
                </a:lnTo>
                <a:lnTo>
                  <a:pt x="13444" y="1461"/>
                </a:lnTo>
                <a:lnTo>
                  <a:pt x="13475" y="1509"/>
                </a:lnTo>
                <a:lnTo>
                  <a:pt x="13468" y="1553"/>
                </a:lnTo>
                <a:lnTo>
                  <a:pt x="13444" y="1493"/>
                </a:lnTo>
                <a:lnTo>
                  <a:pt x="13421" y="1542"/>
                </a:lnTo>
                <a:lnTo>
                  <a:pt x="13382" y="1363"/>
                </a:lnTo>
                <a:lnTo>
                  <a:pt x="13104" y="1298"/>
                </a:lnTo>
                <a:lnTo>
                  <a:pt x="13150" y="1347"/>
                </a:lnTo>
                <a:lnTo>
                  <a:pt x="13050" y="1347"/>
                </a:lnTo>
                <a:lnTo>
                  <a:pt x="13243" y="1461"/>
                </a:lnTo>
                <a:lnTo>
                  <a:pt x="13034" y="1412"/>
                </a:lnTo>
                <a:lnTo>
                  <a:pt x="13034" y="1379"/>
                </a:lnTo>
                <a:lnTo>
                  <a:pt x="13019" y="1363"/>
                </a:lnTo>
                <a:lnTo>
                  <a:pt x="13019" y="1298"/>
                </a:lnTo>
                <a:lnTo>
                  <a:pt x="12949" y="1217"/>
                </a:lnTo>
                <a:lnTo>
                  <a:pt x="12980" y="1314"/>
                </a:lnTo>
                <a:lnTo>
                  <a:pt x="12934" y="1412"/>
                </a:lnTo>
                <a:lnTo>
                  <a:pt x="13019" y="1509"/>
                </a:lnTo>
                <a:lnTo>
                  <a:pt x="13027" y="1639"/>
                </a:lnTo>
                <a:lnTo>
                  <a:pt x="13220" y="1769"/>
                </a:lnTo>
                <a:lnTo>
                  <a:pt x="13150" y="1753"/>
                </a:lnTo>
                <a:lnTo>
                  <a:pt x="13166" y="1915"/>
                </a:lnTo>
                <a:lnTo>
                  <a:pt x="13150" y="1964"/>
                </a:lnTo>
                <a:lnTo>
                  <a:pt x="13150" y="1996"/>
                </a:lnTo>
                <a:lnTo>
                  <a:pt x="13096" y="2126"/>
                </a:lnTo>
                <a:lnTo>
                  <a:pt x="12918" y="2045"/>
                </a:lnTo>
                <a:lnTo>
                  <a:pt x="13003" y="2045"/>
                </a:lnTo>
                <a:lnTo>
                  <a:pt x="13011" y="2077"/>
                </a:lnTo>
                <a:lnTo>
                  <a:pt x="13050" y="2061"/>
                </a:lnTo>
                <a:lnTo>
                  <a:pt x="13027" y="2029"/>
                </a:lnTo>
                <a:lnTo>
                  <a:pt x="13081" y="1866"/>
                </a:lnTo>
                <a:lnTo>
                  <a:pt x="13081" y="1801"/>
                </a:lnTo>
                <a:lnTo>
                  <a:pt x="13027" y="1753"/>
                </a:lnTo>
                <a:lnTo>
                  <a:pt x="12949" y="1574"/>
                </a:lnTo>
                <a:lnTo>
                  <a:pt x="12949" y="1542"/>
                </a:lnTo>
                <a:lnTo>
                  <a:pt x="12934" y="1477"/>
                </a:lnTo>
                <a:lnTo>
                  <a:pt x="12872" y="1412"/>
                </a:lnTo>
                <a:lnTo>
                  <a:pt x="12864" y="1250"/>
                </a:lnTo>
                <a:lnTo>
                  <a:pt x="12740" y="1217"/>
                </a:lnTo>
                <a:lnTo>
                  <a:pt x="12679" y="1282"/>
                </a:lnTo>
                <a:lnTo>
                  <a:pt x="12671" y="1396"/>
                </a:lnTo>
                <a:lnTo>
                  <a:pt x="12632" y="1461"/>
                </a:lnTo>
                <a:lnTo>
                  <a:pt x="12679" y="1493"/>
                </a:lnTo>
                <a:lnTo>
                  <a:pt x="12702" y="1655"/>
                </a:lnTo>
                <a:lnTo>
                  <a:pt x="12841" y="1736"/>
                </a:lnTo>
                <a:lnTo>
                  <a:pt x="12818" y="1834"/>
                </a:lnTo>
                <a:lnTo>
                  <a:pt x="12408" y="1623"/>
                </a:lnTo>
                <a:lnTo>
                  <a:pt x="12369" y="1655"/>
                </a:lnTo>
                <a:lnTo>
                  <a:pt x="12423" y="1720"/>
                </a:lnTo>
                <a:lnTo>
                  <a:pt x="12385" y="1785"/>
                </a:lnTo>
                <a:lnTo>
                  <a:pt x="12068" y="1834"/>
                </a:lnTo>
                <a:lnTo>
                  <a:pt x="12091" y="1818"/>
                </a:lnTo>
                <a:lnTo>
                  <a:pt x="12083" y="1753"/>
                </a:lnTo>
                <a:lnTo>
                  <a:pt x="12076" y="1753"/>
                </a:lnTo>
                <a:lnTo>
                  <a:pt x="12006" y="1785"/>
                </a:lnTo>
                <a:lnTo>
                  <a:pt x="12029" y="1801"/>
                </a:lnTo>
                <a:lnTo>
                  <a:pt x="12006" y="1818"/>
                </a:lnTo>
                <a:lnTo>
                  <a:pt x="11991" y="1801"/>
                </a:lnTo>
                <a:lnTo>
                  <a:pt x="11844" y="1899"/>
                </a:lnTo>
                <a:lnTo>
                  <a:pt x="11859" y="1915"/>
                </a:lnTo>
                <a:lnTo>
                  <a:pt x="11735" y="2045"/>
                </a:lnTo>
                <a:lnTo>
                  <a:pt x="11666" y="1947"/>
                </a:lnTo>
                <a:lnTo>
                  <a:pt x="11743" y="1899"/>
                </a:lnTo>
                <a:lnTo>
                  <a:pt x="11558" y="1785"/>
                </a:lnTo>
                <a:lnTo>
                  <a:pt x="11612" y="1850"/>
                </a:lnTo>
                <a:lnTo>
                  <a:pt x="11612" y="1964"/>
                </a:lnTo>
                <a:lnTo>
                  <a:pt x="11658" y="2029"/>
                </a:lnTo>
                <a:lnTo>
                  <a:pt x="11658" y="2158"/>
                </a:lnTo>
                <a:lnTo>
                  <a:pt x="11550" y="2093"/>
                </a:lnTo>
                <a:lnTo>
                  <a:pt x="11449" y="2223"/>
                </a:lnTo>
                <a:lnTo>
                  <a:pt x="11496" y="2337"/>
                </a:lnTo>
                <a:lnTo>
                  <a:pt x="11457" y="2369"/>
                </a:lnTo>
                <a:lnTo>
                  <a:pt x="11310" y="2272"/>
                </a:lnTo>
                <a:lnTo>
                  <a:pt x="11295" y="2304"/>
                </a:lnTo>
                <a:lnTo>
                  <a:pt x="11380" y="2418"/>
                </a:lnTo>
                <a:lnTo>
                  <a:pt x="11364" y="2467"/>
                </a:lnTo>
                <a:lnTo>
                  <a:pt x="11102" y="2110"/>
                </a:lnTo>
                <a:lnTo>
                  <a:pt x="11117" y="2093"/>
                </a:lnTo>
                <a:lnTo>
                  <a:pt x="11009" y="1996"/>
                </a:lnTo>
                <a:lnTo>
                  <a:pt x="11418" y="2126"/>
                </a:lnTo>
                <a:lnTo>
                  <a:pt x="11488" y="2045"/>
                </a:lnTo>
                <a:lnTo>
                  <a:pt x="11480" y="1964"/>
                </a:lnTo>
                <a:lnTo>
                  <a:pt x="11388" y="1850"/>
                </a:lnTo>
                <a:lnTo>
                  <a:pt x="11395" y="1866"/>
                </a:lnTo>
                <a:lnTo>
                  <a:pt x="11071" y="1688"/>
                </a:lnTo>
                <a:lnTo>
                  <a:pt x="11040" y="1720"/>
                </a:lnTo>
                <a:lnTo>
                  <a:pt x="11024" y="1688"/>
                </a:lnTo>
                <a:lnTo>
                  <a:pt x="11024" y="1672"/>
                </a:lnTo>
                <a:lnTo>
                  <a:pt x="10978" y="1655"/>
                </a:lnTo>
                <a:lnTo>
                  <a:pt x="11016" y="1639"/>
                </a:lnTo>
                <a:lnTo>
                  <a:pt x="10962" y="1607"/>
                </a:lnTo>
                <a:lnTo>
                  <a:pt x="10970" y="1623"/>
                </a:lnTo>
                <a:lnTo>
                  <a:pt x="10854" y="1639"/>
                </a:lnTo>
                <a:lnTo>
                  <a:pt x="10846" y="1607"/>
                </a:lnTo>
                <a:lnTo>
                  <a:pt x="10800" y="1574"/>
                </a:lnTo>
                <a:lnTo>
                  <a:pt x="10893" y="1574"/>
                </a:lnTo>
                <a:lnTo>
                  <a:pt x="10815" y="1493"/>
                </a:lnTo>
                <a:lnTo>
                  <a:pt x="10769" y="1574"/>
                </a:lnTo>
                <a:lnTo>
                  <a:pt x="10730" y="1493"/>
                </a:lnTo>
                <a:lnTo>
                  <a:pt x="10692" y="1542"/>
                </a:lnTo>
                <a:lnTo>
                  <a:pt x="10684" y="1509"/>
                </a:lnTo>
                <a:lnTo>
                  <a:pt x="10669" y="1493"/>
                </a:lnTo>
                <a:lnTo>
                  <a:pt x="10638" y="1574"/>
                </a:lnTo>
                <a:lnTo>
                  <a:pt x="10645" y="1493"/>
                </a:lnTo>
                <a:lnTo>
                  <a:pt x="10607" y="1477"/>
                </a:lnTo>
                <a:lnTo>
                  <a:pt x="10537" y="1590"/>
                </a:lnTo>
                <a:lnTo>
                  <a:pt x="10498" y="1542"/>
                </a:lnTo>
                <a:lnTo>
                  <a:pt x="10437" y="1574"/>
                </a:lnTo>
                <a:lnTo>
                  <a:pt x="10468" y="1623"/>
                </a:lnTo>
                <a:lnTo>
                  <a:pt x="10421" y="1607"/>
                </a:lnTo>
                <a:lnTo>
                  <a:pt x="10398" y="1639"/>
                </a:lnTo>
                <a:lnTo>
                  <a:pt x="10413" y="1672"/>
                </a:lnTo>
                <a:lnTo>
                  <a:pt x="10383" y="1688"/>
                </a:lnTo>
                <a:lnTo>
                  <a:pt x="10383" y="1607"/>
                </a:lnTo>
                <a:lnTo>
                  <a:pt x="10359" y="1672"/>
                </a:lnTo>
                <a:lnTo>
                  <a:pt x="10305" y="1672"/>
                </a:lnTo>
                <a:lnTo>
                  <a:pt x="10328" y="1688"/>
                </a:lnTo>
                <a:lnTo>
                  <a:pt x="10290" y="1688"/>
                </a:lnTo>
                <a:lnTo>
                  <a:pt x="10290" y="1720"/>
                </a:lnTo>
                <a:lnTo>
                  <a:pt x="10267" y="1720"/>
                </a:lnTo>
                <a:lnTo>
                  <a:pt x="10259" y="1753"/>
                </a:lnTo>
                <a:lnTo>
                  <a:pt x="10212" y="1801"/>
                </a:lnTo>
                <a:lnTo>
                  <a:pt x="10267" y="1818"/>
                </a:lnTo>
                <a:lnTo>
                  <a:pt x="10228" y="1818"/>
                </a:lnTo>
                <a:lnTo>
                  <a:pt x="10212" y="1866"/>
                </a:lnTo>
                <a:lnTo>
                  <a:pt x="10212" y="1899"/>
                </a:lnTo>
                <a:lnTo>
                  <a:pt x="10189" y="1850"/>
                </a:lnTo>
                <a:lnTo>
                  <a:pt x="10158" y="1866"/>
                </a:lnTo>
                <a:lnTo>
                  <a:pt x="10174" y="1883"/>
                </a:lnTo>
                <a:lnTo>
                  <a:pt x="10135" y="1915"/>
                </a:lnTo>
                <a:lnTo>
                  <a:pt x="10158" y="1915"/>
                </a:lnTo>
                <a:lnTo>
                  <a:pt x="10182" y="1947"/>
                </a:lnTo>
                <a:lnTo>
                  <a:pt x="10182" y="1964"/>
                </a:lnTo>
                <a:lnTo>
                  <a:pt x="10120" y="1980"/>
                </a:lnTo>
                <a:lnTo>
                  <a:pt x="10174" y="1980"/>
                </a:lnTo>
                <a:lnTo>
                  <a:pt x="10081" y="2029"/>
                </a:lnTo>
                <a:lnTo>
                  <a:pt x="10096" y="2045"/>
                </a:lnTo>
                <a:lnTo>
                  <a:pt x="10058" y="2077"/>
                </a:lnTo>
                <a:lnTo>
                  <a:pt x="10104" y="2110"/>
                </a:lnTo>
                <a:lnTo>
                  <a:pt x="10042" y="2142"/>
                </a:lnTo>
                <a:lnTo>
                  <a:pt x="10058" y="2158"/>
                </a:lnTo>
                <a:lnTo>
                  <a:pt x="10058" y="2256"/>
                </a:lnTo>
                <a:lnTo>
                  <a:pt x="10035" y="2288"/>
                </a:lnTo>
                <a:lnTo>
                  <a:pt x="10019" y="2272"/>
                </a:lnTo>
                <a:lnTo>
                  <a:pt x="9973" y="2337"/>
                </a:lnTo>
                <a:lnTo>
                  <a:pt x="9996" y="2321"/>
                </a:lnTo>
                <a:lnTo>
                  <a:pt x="9895" y="2499"/>
                </a:lnTo>
                <a:lnTo>
                  <a:pt x="9911" y="2515"/>
                </a:lnTo>
                <a:lnTo>
                  <a:pt x="9965" y="2467"/>
                </a:lnTo>
                <a:lnTo>
                  <a:pt x="9957" y="2450"/>
                </a:lnTo>
                <a:lnTo>
                  <a:pt x="9988" y="2450"/>
                </a:lnTo>
                <a:lnTo>
                  <a:pt x="9973" y="2467"/>
                </a:lnTo>
                <a:lnTo>
                  <a:pt x="9988" y="2467"/>
                </a:lnTo>
                <a:lnTo>
                  <a:pt x="9957" y="2515"/>
                </a:lnTo>
                <a:lnTo>
                  <a:pt x="9834" y="2532"/>
                </a:lnTo>
                <a:lnTo>
                  <a:pt x="9818" y="2548"/>
                </a:lnTo>
                <a:lnTo>
                  <a:pt x="9841" y="2613"/>
                </a:lnTo>
                <a:lnTo>
                  <a:pt x="9741" y="2629"/>
                </a:lnTo>
                <a:lnTo>
                  <a:pt x="9818" y="2629"/>
                </a:lnTo>
                <a:lnTo>
                  <a:pt x="9735" y="2666"/>
                </a:lnTo>
                <a:lnTo>
                  <a:pt x="9664" y="2726"/>
                </a:lnTo>
                <a:lnTo>
                  <a:pt x="9749" y="2759"/>
                </a:lnTo>
                <a:lnTo>
                  <a:pt x="9656" y="2759"/>
                </a:lnTo>
                <a:lnTo>
                  <a:pt x="9679" y="2872"/>
                </a:lnTo>
                <a:lnTo>
                  <a:pt x="9787" y="2824"/>
                </a:lnTo>
                <a:lnTo>
                  <a:pt x="9795" y="2856"/>
                </a:lnTo>
                <a:lnTo>
                  <a:pt x="9772" y="2889"/>
                </a:lnTo>
                <a:lnTo>
                  <a:pt x="9656" y="2905"/>
                </a:lnTo>
                <a:lnTo>
                  <a:pt x="9694" y="2937"/>
                </a:lnTo>
                <a:lnTo>
                  <a:pt x="9671" y="2986"/>
                </a:lnTo>
                <a:lnTo>
                  <a:pt x="9694" y="3019"/>
                </a:lnTo>
                <a:lnTo>
                  <a:pt x="9671" y="3051"/>
                </a:lnTo>
                <a:lnTo>
                  <a:pt x="9679" y="3067"/>
                </a:lnTo>
                <a:lnTo>
                  <a:pt x="9764" y="2954"/>
                </a:lnTo>
                <a:lnTo>
                  <a:pt x="9741" y="3019"/>
                </a:lnTo>
                <a:lnTo>
                  <a:pt x="9718" y="3019"/>
                </a:lnTo>
                <a:lnTo>
                  <a:pt x="9725" y="3067"/>
                </a:lnTo>
                <a:lnTo>
                  <a:pt x="9671" y="3148"/>
                </a:lnTo>
                <a:lnTo>
                  <a:pt x="9741" y="3100"/>
                </a:lnTo>
                <a:lnTo>
                  <a:pt x="9718" y="3148"/>
                </a:lnTo>
                <a:lnTo>
                  <a:pt x="9741" y="3181"/>
                </a:lnTo>
                <a:lnTo>
                  <a:pt x="9694" y="3229"/>
                </a:lnTo>
                <a:lnTo>
                  <a:pt x="9756" y="3294"/>
                </a:lnTo>
                <a:lnTo>
                  <a:pt x="9749" y="3311"/>
                </a:lnTo>
                <a:lnTo>
                  <a:pt x="9903" y="3197"/>
                </a:lnTo>
                <a:lnTo>
                  <a:pt x="9911" y="3165"/>
                </a:lnTo>
                <a:lnTo>
                  <a:pt x="9957" y="3148"/>
                </a:lnTo>
                <a:lnTo>
                  <a:pt x="9957" y="3100"/>
                </a:lnTo>
                <a:lnTo>
                  <a:pt x="9965" y="3067"/>
                </a:lnTo>
                <a:lnTo>
                  <a:pt x="9981" y="3148"/>
                </a:lnTo>
                <a:lnTo>
                  <a:pt x="10011" y="3181"/>
                </a:lnTo>
                <a:lnTo>
                  <a:pt x="10011" y="3278"/>
                </a:lnTo>
                <a:lnTo>
                  <a:pt x="10104" y="3538"/>
                </a:lnTo>
                <a:lnTo>
                  <a:pt x="10104" y="3570"/>
                </a:lnTo>
                <a:lnTo>
                  <a:pt x="10112" y="3603"/>
                </a:lnTo>
                <a:lnTo>
                  <a:pt x="10089" y="3603"/>
                </a:lnTo>
                <a:lnTo>
                  <a:pt x="10120" y="3733"/>
                </a:lnTo>
                <a:lnTo>
                  <a:pt x="10205" y="3700"/>
                </a:lnTo>
                <a:lnTo>
                  <a:pt x="10220" y="3635"/>
                </a:lnTo>
                <a:lnTo>
                  <a:pt x="10282" y="3619"/>
                </a:lnTo>
                <a:lnTo>
                  <a:pt x="10313" y="3262"/>
                </a:lnTo>
                <a:lnTo>
                  <a:pt x="10328" y="3262"/>
                </a:lnTo>
                <a:lnTo>
                  <a:pt x="10282" y="3246"/>
                </a:lnTo>
                <a:lnTo>
                  <a:pt x="10413" y="3132"/>
                </a:lnTo>
                <a:lnTo>
                  <a:pt x="10375" y="3132"/>
                </a:lnTo>
                <a:lnTo>
                  <a:pt x="10429" y="3051"/>
                </a:lnTo>
                <a:lnTo>
                  <a:pt x="10328" y="2905"/>
                </a:lnTo>
                <a:lnTo>
                  <a:pt x="10313" y="2775"/>
                </a:lnTo>
                <a:lnTo>
                  <a:pt x="10328" y="2791"/>
                </a:lnTo>
                <a:lnTo>
                  <a:pt x="10328" y="2710"/>
                </a:lnTo>
                <a:lnTo>
                  <a:pt x="10313" y="2662"/>
                </a:lnTo>
                <a:lnTo>
                  <a:pt x="10352" y="2645"/>
                </a:lnTo>
                <a:lnTo>
                  <a:pt x="10344" y="2645"/>
                </a:lnTo>
                <a:lnTo>
                  <a:pt x="10336" y="2613"/>
                </a:lnTo>
                <a:lnTo>
                  <a:pt x="10367" y="2597"/>
                </a:lnTo>
                <a:lnTo>
                  <a:pt x="10359" y="2597"/>
                </a:lnTo>
                <a:lnTo>
                  <a:pt x="10390" y="2564"/>
                </a:lnTo>
                <a:lnTo>
                  <a:pt x="10383" y="2548"/>
                </a:lnTo>
                <a:lnTo>
                  <a:pt x="10421" y="2532"/>
                </a:lnTo>
                <a:lnTo>
                  <a:pt x="10421" y="2515"/>
                </a:lnTo>
                <a:lnTo>
                  <a:pt x="10514" y="2386"/>
                </a:lnTo>
                <a:lnTo>
                  <a:pt x="10491" y="2321"/>
                </a:lnTo>
                <a:lnTo>
                  <a:pt x="10498" y="2256"/>
                </a:lnTo>
                <a:lnTo>
                  <a:pt x="10506" y="2256"/>
                </a:lnTo>
                <a:lnTo>
                  <a:pt x="10522" y="2223"/>
                </a:lnTo>
                <a:lnTo>
                  <a:pt x="10537" y="2223"/>
                </a:lnTo>
                <a:lnTo>
                  <a:pt x="10529" y="2207"/>
                </a:lnTo>
                <a:lnTo>
                  <a:pt x="10661" y="2175"/>
                </a:lnTo>
                <a:lnTo>
                  <a:pt x="10699" y="2223"/>
                </a:lnTo>
                <a:lnTo>
                  <a:pt x="10707" y="2321"/>
                </a:lnTo>
                <a:lnTo>
                  <a:pt x="10568" y="2515"/>
                </a:lnTo>
                <a:lnTo>
                  <a:pt x="10568" y="2532"/>
                </a:lnTo>
                <a:lnTo>
                  <a:pt x="10529" y="2564"/>
                </a:lnTo>
                <a:lnTo>
                  <a:pt x="10553" y="2937"/>
                </a:lnTo>
                <a:lnTo>
                  <a:pt x="10622" y="2970"/>
                </a:lnTo>
                <a:lnTo>
                  <a:pt x="10622" y="3002"/>
                </a:lnTo>
                <a:lnTo>
                  <a:pt x="10638" y="3002"/>
                </a:lnTo>
                <a:lnTo>
                  <a:pt x="10645" y="3067"/>
                </a:lnTo>
                <a:lnTo>
                  <a:pt x="10808" y="2986"/>
                </a:lnTo>
                <a:lnTo>
                  <a:pt x="10800" y="2970"/>
                </a:lnTo>
                <a:lnTo>
                  <a:pt x="10839" y="2937"/>
                </a:lnTo>
                <a:lnTo>
                  <a:pt x="10831" y="2970"/>
                </a:lnTo>
                <a:lnTo>
                  <a:pt x="10940" y="2954"/>
                </a:lnTo>
                <a:lnTo>
                  <a:pt x="11040" y="3035"/>
                </a:lnTo>
                <a:lnTo>
                  <a:pt x="10955" y="3051"/>
                </a:lnTo>
                <a:lnTo>
                  <a:pt x="10947" y="3083"/>
                </a:lnTo>
                <a:lnTo>
                  <a:pt x="10931" y="3067"/>
                </a:lnTo>
                <a:lnTo>
                  <a:pt x="10924" y="3116"/>
                </a:lnTo>
                <a:lnTo>
                  <a:pt x="10715" y="3132"/>
                </a:lnTo>
                <a:lnTo>
                  <a:pt x="10684" y="3181"/>
                </a:lnTo>
                <a:lnTo>
                  <a:pt x="10754" y="3311"/>
                </a:lnTo>
                <a:lnTo>
                  <a:pt x="10754" y="3457"/>
                </a:lnTo>
                <a:lnTo>
                  <a:pt x="10607" y="3392"/>
                </a:lnTo>
                <a:lnTo>
                  <a:pt x="10576" y="3554"/>
                </a:lnTo>
                <a:lnTo>
                  <a:pt x="10584" y="3700"/>
                </a:lnTo>
                <a:lnTo>
                  <a:pt x="10591" y="3797"/>
                </a:lnTo>
                <a:lnTo>
                  <a:pt x="10568" y="3797"/>
                </a:lnTo>
                <a:lnTo>
                  <a:pt x="10584" y="3700"/>
                </a:lnTo>
                <a:lnTo>
                  <a:pt x="10498" y="3895"/>
                </a:lnTo>
                <a:lnTo>
                  <a:pt x="10460" y="3846"/>
                </a:lnTo>
                <a:lnTo>
                  <a:pt x="10182" y="3927"/>
                </a:lnTo>
                <a:lnTo>
                  <a:pt x="10228" y="4008"/>
                </a:lnTo>
                <a:lnTo>
                  <a:pt x="10189" y="3976"/>
                </a:lnTo>
                <a:lnTo>
                  <a:pt x="10182" y="3927"/>
                </a:lnTo>
                <a:lnTo>
                  <a:pt x="10112" y="3879"/>
                </a:lnTo>
                <a:lnTo>
                  <a:pt x="10042" y="3960"/>
                </a:lnTo>
                <a:lnTo>
                  <a:pt x="9950" y="3879"/>
                </a:lnTo>
                <a:lnTo>
                  <a:pt x="9950" y="3830"/>
                </a:lnTo>
                <a:lnTo>
                  <a:pt x="9926" y="3781"/>
                </a:lnTo>
                <a:lnTo>
                  <a:pt x="9934" y="3716"/>
                </a:lnTo>
                <a:lnTo>
                  <a:pt x="9957" y="3684"/>
                </a:lnTo>
                <a:lnTo>
                  <a:pt x="9950" y="3668"/>
                </a:lnTo>
                <a:lnTo>
                  <a:pt x="10004" y="3570"/>
                </a:lnTo>
                <a:lnTo>
                  <a:pt x="9973" y="3554"/>
                </a:lnTo>
                <a:lnTo>
                  <a:pt x="9981" y="3376"/>
                </a:lnTo>
                <a:lnTo>
                  <a:pt x="9872" y="3473"/>
                </a:lnTo>
                <a:lnTo>
                  <a:pt x="9872" y="3522"/>
                </a:lnTo>
                <a:lnTo>
                  <a:pt x="9903" y="3538"/>
                </a:lnTo>
                <a:lnTo>
                  <a:pt x="9880" y="3554"/>
                </a:lnTo>
                <a:lnTo>
                  <a:pt x="9849" y="3554"/>
                </a:lnTo>
                <a:lnTo>
                  <a:pt x="9849" y="3700"/>
                </a:lnTo>
                <a:lnTo>
                  <a:pt x="9895" y="3862"/>
                </a:lnTo>
                <a:lnTo>
                  <a:pt x="9888" y="3895"/>
                </a:lnTo>
                <a:lnTo>
                  <a:pt x="9950" y="4008"/>
                </a:lnTo>
                <a:lnTo>
                  <a:pt x="9903" y="3976"/>
                </a:lnTo>
                <a:lnTo>
                  <a:pt x="9880" y="4041"/>
                </a:lnTo>
                <a:lnTo>
                  <a:pt x="9741" y="4041"/>
                </a:lnTo>
                <a:lnTo>
                  <a:pt x="9656" y="4138"/>
                </a:lnTo>
                <a:lnTo>
                  <a:pt x="9633" y="4317"/>
                </a:lnTo>
                <a:lnTo>
                  <a:pt x="9617" y="4317"/>
                </a:lnTo>
                <a:lnTo>
                  <a:pt x="9640" y="4349"/>
                </a:lnTo>
                <a:lnTo>
                  <a:pt x="9586" y="4333"/>
                </a:lnTo>
                <a:lnTo>
                  <a:pt x="9633" y="4349"/>
                </a:lnTo>
                <a:lnTo>
                  <a:pt x="9478" y="4447"/>
                </a:lnTo>
                <a:lnTo>
                  <a:pt x="9447" y="4576"/>
                </a:lnTo>
                <a:lnTo>
                  <a:pt x="9393" y="4625"/>
                </a:lnTo>
                <a:lnTo>
                  <a:pt x="9408" y="4658"/>
                </a:lnTo>
                <a:lnTo>
                  <a:pt x="9316" y="4674"/>
                </a:lnTo>
                <a:lnTo>
                  <a:pt x="9308" y="4625"/>
                </a:lnTo>
                <a:lnTo>
                  <a:pt x="9277" y="4658"/>
                </a:lnTo>
                <a:lnTo>
                  <a:pt x="9300" y="4787"/>
                </a:lnTo>
                <a:lnTo>
                  <a:pt x="9099" y="4820"/>
                </a:lnTo>
                <a:lnTo>
                  <a:pt x="9130" y="4836"/>
                </a:lnTo>
                <a:lnTo>
                  <a:pt x="9107" y="4852"/>
                </a:lnTo>
                <a:lnTo>
                  <a:pt x="9122" y="4869"/>
                </a:lnTo>
                <a:lnTo>
                  <a:pt x="9099" y="4885"/>
                </a:lnTo>
                <a:lnTo>
                  <a:pt x="9223" y="4950"/>
                </a:lnTo>
                <a:lnTo>
                  <a:pt x="9215" y="4966"/>
                </a:lnTo>
                <a:lnTo>
                  <a:pt x="9231" y="4966"/>
                </a:lnTo>
                <a:lnTo>
                  <a:pt x="9231" y="4982"/>
                </a:lnTo>
                <a:lnTo>
                  <a:pt x="9277" y="5015"/>
                </a:lnTo>
                <a:lnTo>
                  <a:pt x="9254" y="5031"/>
                </a:lnTo>
                <a:lnTo>
                  <a:pt x="9262" y="5096"/>
                </a:lnTo>
                <a:lnTo>
                  <a:pt x="9316" y="5161"/>
                </a:lnTo>
                <a:lnTo>
                  <a:pt x="9323" y="5258"/>
                </a:lnTo>
                <a:lnTo>
                  <a:pt x="9308" y="5242"/>
                </a:lnTo>
                <a:lnTo>
                  <a:pt x="9354" y="5372"/>
                </a:lnTo>
                <a:lnTo>
                  <a:pt x="9316" y="5290"/>
                </a:lnTo>
                <a:lnTo>
                  <a:pt x="9308" y="5436"/>
                </a:lnTo>
                <a:lnTo>
                  <a:pt x="9316" y="5420"/>
                </a:lnTo>
                <a:lnTo>
                  <a:pt x="9316" y="5436"/>
                </a:lnTo>
                <a:lnTo>
                  <a:pt x="9285" y="5615"/>
                </a:lnTo>
                <a:lnTo>
                  <a:pt x="8875" y="5599"/>
                </a:lnTo>
                <a:lnTo>
                  <a:pt x="8867" y="5631"/>
                </a:lnTo>
                <a:lnTo>
                  <a:pt x="8836" y="5647"/>
                </a:lnTo>
                <a:lnTo>
                  <a:pt x="8821" y="5761"/>
                </a:lnTo>
                <a:lnTo>
                  <a:pt x="8836" y="5761"/>
                </a:lnTo>
                <a:lnTo>
                  <a:pt x="8836" y="5810"/>
                </a:lnTo>
                <a:lnTo>
                  <a:pt x="8844" y="5810"/>
                </a:lnTo>
                <a:lnTo>
                  <a:pt x="8782" y="6362"/>
                </a:lnTo>
                <a:lnTo>
                  <a:pt x="8829" y="6313"/>
                </a:lnTo>
                <a:lnTo>
                  <a:pt x="8798" y="6394"/>
                </a:lnTo>
                <a:lnTo>
                  <a:pt x="8820" y="6418"/>
                </a:lnTo>
                <a:lnTo>
                  <a:pt x="8805" y="6654"/>
                </a:lnTo>
                <a:lnTo>
                  <a:pt x="8945" y="6605"/>
                </a:lnTo>
                <a:lnTo>
                  <a:pt x="8976" y="6686"/>
                </a:lnTo>
                <a:lnTo>
                  <a:pt x="8983" y="6670"/>
                </a:lnTo>
                <a:lnTo>
                  <a:pt x="9030" y="6816"/>
                </a:lnTo>
                <a:lnTo>
                  <a:pt x="9254" y="6670"/>
                </a:lnTo>
                <a:lnTo>
                  <a:pt x="9277" y="6605"/>
                </a:lnTo>
                <a:lnTo>
                  <a:pt x="9339" y="6556"/>
                </a:lnTo>
                <a:lnTo>
                  <a:pt x="9362" y="6426"/>
                </a:lnTo>
                <a:lnTo>
                  <a:pt x="9393" y="6378"/>
                </a:lnTo>
                <a:lnTo>
                  <a:pt x="9370" y="6313"/>
                </a:lnTo>
                <a:lnTo>
                  <a:pt x="9432" y="6037"/>
                </a:lnTo>
                <a:lnTo>
                  <a:pt x="9586" y="5858"/>
                </a:lnTo>
                <a:lnTo>
                  <a:pt x="9586" y="5664"/>
                </a:lnTo>
                <a:lnTo>
                  <a:pt x="9803" y="5647"/>
                </a:lnTo>
                <a:lnTo>
                  <a:pt x="9926" y="5469"/>
                </a:lnTo>
                <a:lnTo>
                  <a:pt x="10352" y="6167"/>
                </a:lnTo>
                <a:lnTo>
                  <a:pt x="10375" y="6167"/>
                </a:lnTo>
                <a:lnTo>
                  <a:pt x="10413" y="6362"/>
                </a:lnTo>
                <a:lnTo>
                  <a:pt x="10398" y="6378"/>
                </a:lnTo>
                <a:lnTo>
                  <a:pt x="10383" y="6475"/>
                </a:lnTo>
                <a:lnTo>
                  <a:pt x="10413" y="6508"/>
                </a:lnTo>
                <a:lnTo>
                  <a:pt x="10444" y="6345"/>
                </a:lnTo>
                <a:lnTo>
                  <a:pt x="10475" y="6329"/>
                </a:lnTo>
                <a:lnTo>
                  <a:pt x="10468" y="6248"/>
                </a:lnTo>
                <a:lnTo>
                  <a:pt x="10437" y="6215"/>
                </a:lnTo>
                <a:lnTo>
                  <a:pt x="10460" y="6102"/>
                </a:lnTo>
                <a:lnTo>
                  <a:pt x="10553" y="6183"/>
                </a:lnTo>
                <a:lnTo>
                  <a:pt x="10390" y="5940"/>
                </a:lnTo>
                <a:lnTo>
                  <a:pt x="10398" y="5875"/>
                </a:lnTo>
                <a:lnTo>
                  <a:pt x="10313" y="5842"/>
                </a:lnTo>
                <a:lnTo>
                  <a:pt x="10143" y="5404"/>
                </a:lnTo>
                <a:lnTo>
                  <a:pt x="10151" y="5290"/>
                </a:lnTo>
                <a:lnTo>
                  <a:pt x="10228" y="5274"/>
                </a:lnTo>
                <a:lnTo>
                  <a:pt x="10220" y="5355"/>
                </a:lnTo>
                <a:lnTo>
                  <a:pt x="10259" y="5355"/>
                </a:lnTo>
                <a:lnTo>
                  <a:pt x="10267" y="5323"/>
                </a:lnTo>
                <a:lnTo>
                  <a:pt x="10344" y="5501"/>
                </a:lnTo>
                <a:lnTo>
                  <a:pt x="10321" y="5501"/>
                </a:lnTo>
                <a:lnTo>
                  <a:pt x="10491" y="5729"/>
                </a:lnTo>
                <a:lnTo>
                  <a:pt x="10444" y="5696"/>
                </a:lnTo>
                <a:lnTo>
                  <a:pt x="10614" y="5923"/>
                </a:lnTo>
                <a:lnTo>
                  <a:pt x="10614" y="6118"/>
                </a:lnTo>
                <a:lnTo>
                  <a:pt x="10607" y="6118"/>
                </a:lnTo>
                <a:lnTo>
                  <a:pt x="10730" y="6345"/>
                </a:lnTo>
                <a:lnTo>
                  <a:pt x="10707" y="6345"/>
                </a:lnTo>
                <a:lnTo>
                  <a:pt x="10730" y="6410"/>
                </a:lnTo>
                <a:lnTo>
                  <a:pt x="10815" y="6426"/>
                </a:lnTo>
                <a:lnTo>
                  <a:pt x="10846" y="6475"/>
                </a:lnTo>
                <a:lnTo>
                  <a:pt x="10846" y="6491"/>
                </a:lnTo>
                <a:lnTo>
                  <a:pt x="10746" y="6491"/>
                </a:lnTo>
                <a:lnTo>
                  <a:pt x="10792" y="6702"/>
                </a:lnTo>
                <a:lnTo>
                  <a:pt x="10831" y="6751"/>
                </a:lnTo>
                <a:lnTo>
                  <a:pt x="10877" y="6751"/>
                </a:lnTo>
                <a:lnTo>
                  <a:pt x="10846" y="6556"/>
                </a:lnTo>
                <a:lnTo>
                  <a:pt x="10893" y="6589"/>
                </a:lnTo>
                <a:lnTo>
                  <a:pt x="10854" y="6508"/>
                </a:lnTo>
                <a:lnTo>
                  <a:pt x="10901" y="6508"/>
                </a:lnTo>
                <a:lnTo>
                  <a:pt x="10916" y="6475"/>
                </a:lnTo>
                <a:lnTo>
                  <a:pt x="10823" y="6345"/>
                </a:lnTo>
                <a:lnTo>
                  <a:pt x="10854" y="6313"/>
                </a:lnTo>
                <a:lnTo>
                  <a:pt x="10839" y="6297"/>
                </a:lnTo>
                <a:lnTo>
                  <a:pt x="10854" y="6280"/>
                </a:lnTo>
                <a:lnTo>
                  <a:pt x="10862" y="6313"/>
                </a:lnTo>
                <a:lnTo>
                  <a:pt x="10854" y="6264"/>
                </a:lnTo>
                <a:lnTo>
                  <a:pt x="10815" y="6151"/>
                </a:lnTo>
                <a:lnTo>
                  <a:pt x="10831" y="6086"/>
                </a:lnTo>
                <a:lnTo>
                  <a:pt x="10865" y="6137"/>
                </a:lnTo>
                <a:lnTo>
                  <a:pt x="10901" y="6167"/>
                </a:lnTo>
                <a:lnTo>
                  <a:pt x="10893" y="6118"/>
                </a:lnTo>
                <a:lnTo>
                  <a:pt x="10924" y="6151"/>
                </a:lnTo>
                <a:lnTo>
                  <a:pt x="10885" y="6069"/>
                </a:lnTo>
                <a:lnTo>
                  <a:pt x="11009" y="6037"/>
                </a:lnTo>
                <a:lnTo>
                  <a:pt x="11032" y="6069"/>
                </a:lnTo>
                <a:lnTo>
                  <a:pt x="11078" y="6069"/>
                </a:lnTo>
                <a:lnTo>
                  <a:pt x="11040" y="6167"/>
                </a:lnTo>
                <a:lnTo>
                  <a:pt x="11102" y="6345"/>
                </a:lnTo>
                <a:lnTo>
                  <a:pt x="11094" y="6394"/>
                </a:lnTo>
                <a:lnTo>
                  <a:pt x="11117" y="6410"/>
                </a:lnTo>
                <a:lnTo>
                  <a:pt x="11086" y="6443"/>
                </a:lnTo>
                <a:lnTo>
                  <a:pt x="11071" y="6394"/>
                </a:lnTo>
                <a:lnTo>
                  <a:pt x="11063" y="6459"/>
                </a:lnTo>
                <a:lnTo>
                  <a:pt x="11102" y="6475"/>
                </a:lnTo>
                <a:lnTo>
                  <a:pt x="11148" y="6621"/>
                </a:lnTo>
                <a:lnTo>
                  <a:pt x="11140" y="6637"/>
                </a:lnTo>
                <a:lnTo>
                  <a:pt x="11132" y="6654"/>
                </a:lnTo>
                <a:lnTo>
                  <a:pt x="11194" y="6654"/>
                </a:lnTo>
                <a:lnTo>
                  <a:pt x="11148" y="6702"/>
                </a:lnTo>
                <a:lnTo>
                  <a:pt x="11187" y="6702"/>
                </a:lnTo>
                <a:lnTo>
                  <a:pt x="11187" y="6719"/>
                </a:lnTo>
                <a:lnTo>
                  <a:pt x="11233" y="6702"/>
                </a:lnTo>
                <a:lnTo>
                  <a:pt x="11303" y="6800"/>
                </a:lnTo>
                <a:lnTo>
                  <a:pt x="11349" y="6767"/>
                </a:lnTo>
                <a:lnTo>
                  <a:pt x="11364" y="6686"/>
                </a:lnTo>
                <a:lnTo>
                  <a:pt x="11496" y="6816"/>
                </a:lnTo>
                <a:lnTo>
                  <a:pt x="11558" y="6800"/>
                </a:lnTo>
                <a:lnTo>
                  <a:pt x="11604" y="6702"/>
                </a:lnTo>
                <a:lnTo>
                  <a:pt x="11658" y="6735"/>
                </a:lnTo>
                <a:lnTo>
                  <a:pt x="11689" y="6686"/>
                </a:lnTo>
                <a:lnTo>
                  <a:pt x="11643" y="7562"/>
                </a:lnTo>
                <a:lnTo>
                  <a:pt x="11527" y="7627"/>
                </a:lnTo>
                <a:lnTo>
                  <a:pt x="11496" y="7595"/>
                </a:lnTo>
                <a:lnTo>
                  <a:pt x="11473" y="7595"/>
                </a:lnTo>
                <a:lnTo>
                  <a:pt x="11473" y="7579"/>
                </a:lnTo>
                <a:lnTo>
                  <a:pt x="11434" y="7546"/>
                </a:lnTo>
                <a:lnTo>
                  <a:pt x="11388" y="7579"/>
                </a:lnTo>
                <a:lnTo>
                  <a:pt x="11411" y="7546"/>
                </a:lnTo>
                <a:lnTo>
                  <a:pt x="11272" y="7644"/>
                </a:lnTo>
                <a:lnTo>
                  <a:pt x="11047" y="7562"/>
                </a:lnTo>
                <a:lnTo>
                  <a:pt x="11016" y="7481"/>
                </a:lnTo>
                <a:lnTo>
                  <a:pt x="10893" y="7416"/>
                </a:lnTo>
                <a:lnTo>
                  <a:pt x="10885" y="7368"/>
                </a:lnTo>
                <a:lnTo>
                  <a:pt x="10846" y="7335"/>
                </a:lnTo>
                <a:lnTo>
                  <a:pt x="10730" y="7384"/>
                </a:lnTo>
                <a:lnTo>
                  <a:pt x="10692" y="7498"/>
                </a:lnTo>
                <a:lnTo>
                  <a:pt x="10707" y="7644"/>
                </a:lnTo>
                <a:lnTo>
                  <a:pt x="10591" y="7709"/>
                </a:lnTo>
                <a:lnTo>
                  <a:pt x="10112" y="7270"/>
                </a:lnTo>
                <a:lnTo>
                  <a:pt x="10120" y="7270"/>
                </a:lnTo>
                <a:lnTo>
                  <a:pt x="10035" y="7124"/>
                </a:lnTo>
                <a:lnTo>
                  <a:pt x="10096" y="6929"/>
                </a:lnTo>
                <a:lnTo>
                  <a:pt x="10066" y="6832"/>
                </a:lnTo>
                <a:lnTo>
                  <a:pt x="10089" y="6654"/>
                </a:lnTo>
                <a:lnTo>
                  <a:pt x="10042" y="6686"/>
                </a:lnTo>
                <a:lnTo>
                  <a:pt x="10042" y="6637"/>
                </a:lnTo>
                <a:lnTo>
                  <a:pt x="10019" y="6621"/>
                </a:lnTo>
                <a:lnTo>
                  <a:pt x="10019" y="6605"/>
                </a:lnTo>
                <a:lnTo>
                  <a:pt x="9888" y="6686"/>
                </a:lnTo>
                <a:lnTo>
                  <a:pt x="9849" y="6637"/>
                </a:lnTo>
                <a:lnTo>
                  <a:pt x="9246" y="6978"/>
                </a:lnTo>
                <a:lnTo>
                  <a:pt x="9192" y="6929"/>
                </a:lnTo>
                <a:lnTo>
                  <a:pt x="9107" y="6962"/>
                </a:lnTo>
                <a:lnTo>
                  <a:pt x="9045" y="6832"/>
                </a:lnTo>
                <a:lnTo>
                  <a:pt x="8736" y="7692"/>
                </a:lnTo>
                <a:lnTo>
                  <a:pt x="8751" y="7741"/>
                </a:lnTo>
                <a:lnTo>
                  <a:pt x="8620" y="8082"/>
                </a:lnTo>
                <a:lnTo>
                  <a:pt x="8535" y="8130"/>
                </a:lnTo>
                <a:lnTo>
                  <a:pt x="8311" y="8845"/>
                </a:lnTo>
                <a:lnTo>
                  <a:pt x="8326" y="8812"/>
                </a:lnTo>
                <a:lnTo>
                  <a:pt x="8233" y="9299"/>
                </a:lnTo>
                <a:lnTo>
                  <a:pt x="8272" y="9331"/>
                </a:lnTo>
                <a:lnTo>
                  <a:pt x="8272" y="9526"/>
                </a:lnTo>
                <a:lnTo>
                  <a:pt x="8287" y="9510"/>
                </a:lnTo>
                <a:lnTo>
                  <a:pt x="8264" y="10110"/>
                </a:lnTo>
                <a:lnTo>
                  <a:pt x="8195" y="10289"/>
                </a:lnTo>
                <a:lnTo>
                  <a:pt x="8241" y="10419"/>
                </a:lnTo>
                <a:lnTo>
                  <a:pt x="8257" y="10402"/>
                </a:lnTo>
                <a:lnTo>
                  <a:pt x="8257" y="10500"/>
                </a:lnTo>
                <a:lnTo>
                  <a:pt x="8334" y="10500"/>
                </a:lnTo>
                <a:lnTo>
                  <a:pt x="8264" y="10532"/>
                </a:lnTo>
                <a:lnTo>
                  <a:pt x="8257" y="10516"/>
                </a:lnTo>
                <a:lnTo>
                  <a:pt x="8241" y="10646"/>
                </a:lnTo>
                <a:lnTo>
                  <a:pt x="8257" y="10630"/>
                </a:lnTo>
                <a:lnTo>
                  <a:pt x="8295" y="10776"/>
                </a:lnTo>
                <a:lnTo>
                  <a:pt x="8357" y="10743"/>
                </a:lnTo>
                <a:lnTo>
                  <a:pt x="8326" y="10776"/>
                </a:lnTo>
                <a:lnTo>
                  <a:pt x="8357" y="10808"/>
                </a:lnTo>
                <a:lnTo>
                  <a:pt x="8326" y="10841"/>
                </a:lnTo>
                <a:lnTo>
                  <a:pt x="8334" y="10841"/>
                </a:lnTo>
                <a:lnTo>
                  <a:pt x="8349" y="10873"/>
                </a:lnTo>
                <a:lnTo>
                  <a:pt x="8342" y="10905"/>
                </a:lnTo>
                <a:lnTo>
                  <a:pt x="8357" y="10889"/>
                </a:lnTo>
                <a:lnTo>
                  <a:pt x="8365" y="10938"/>
                </a:lnTo>
                <a:lnTo>
                  <a:pt x="8380" y="10954"/>
                </a:lnTo>
                <a:lnTo>
                  <a:pt x="8388" y="10938"/>
                </a:lnTo>
                <a:lnTo>
                  <a:pt x="8419" y="11052"/>
                </a:lnTo>
                <a:lnTo>
                  <a:pt x="8450" y="11084"/>
                </a:lnTo>
                <a:lnTo>
                  <a:pt x="8450" y="11149"/>
                </a:lnTo>
                <a:lnTo>
                  <a:pt x="8488" y="11246"/>
                </a:lnTo>
                <a:lnTo>
                  <a:pt x="8481" y="11295"/>
                </a:lnTo>
                <a:lnTo>
                  <a:pt x="8504" y="11295"/>
                </a:lnTo>
                <a:lnTo>
                  <a:pt x="8481" y="11311"/>
                </a:lnTo>
                <a:lnTo>
                  <a:pt x="8883" y="11977"/>
                </a:lnTo>
                <a:lnTo>
                  <a:pt x="9037" y="11863"/>
                </a:lnTo>
                <a:lnTo>
                  <a:pt x="9014" y="11863"/>
                </a:lnTo>
                <a:lnTo>
                  <a:pt x="9107" y="11847"/>
                </a:lnTo>
                <a:lnTo>
                  <a:pt x="9068" y="11847"/>
                </a:lnTo>
                <a:lnTo>
                  <a:pt x="9169" y="11831"/>
                </a:lnTo>
                <a:lnTo>
                  <a:pt x="9177" y="11863"/>
                </a:lnTo>
                <a:lnTo>
                  <a:pt x="9640" y="11619"/>
                </a:lnTo>
                <a:lnTo>
                  <a:pt x="9625" y="11652"/>
                </a:lnTo>
                <a:lnTo>
                  <a:pt x="9764" y="11814"/>
                </a:lnTo>
                <a:lnTo>
                  <a:pt x="9764" y="11863"/>
                </a:lnTo>
                <a:lnTo>
                  <a:pt x="9756" y="11863"/>
                </a:lnTo>
                <a:lnTo>
                  <a:pt x="9818" y="11977"/>
                </a:lnTo>
                <a:lnTo>
                  <a:pt x="9834" y="11977"/>
                </a:lnTo>
                <a:lnTo>
                  <a:pt x="9857" y="11993"/>
                </a:lnTo>
                <a:lnTo>
                  <a:pt x="9849" y="11928"/>
                </a:lnTo>
                <a:lnTo>
                  <a:pt x="9857" y="11977"/>
                </a:lnTo>
                <a:lnTo>
                  <a:pt x="9872" y="11928"/>
                </a:lnTo>
                <a:lnTo>
                  <a:pt x="9934" y="11960"/>
                </a:lnTo>
                <a:lnTo>
                  <a:pt x="9950" y="11895"/>
                </a:lnTo>
                <a:lnTo>
                  <a:pt x="10004" y="12025"/>
                </a:lnTo>
                <a:lnTo>
                  <a:pt x="10050" y="12041"/>
                </a:lnTo>
                <a:lnTo>
                  <a:pt x="10042" y="12609"/>
                </a:lnTo>
                <a:lnTo>
                  <a:pt x="10027" y="12626"/>
                </a:lnTo>
                <a:lnTo>
                  <a:pt x="10073" y="12674"/>
                </a:lnTo>
                <a:lnTo>
                  <a:pt x="10058" y="12691"/>
                </a:lnTo>
                <a:lnTo>
                  <a:pt x="10027" y="12642"/>
                </a:lnTo>
                <a:lnTo>
                  <a:pt x="10011" y="12788"/>
                </a:lnTo>
                <a:lnTo>
                  <a:pt x="9981" y="12804"/>
                </a:lnTo>
                <a:lnTo>
                  <a:pt x="10042" y="12967"/>
                </a:lnTo>
                <a:lnTo>
                  <a:pt x="10004" y="12918"/>
                </a:lnTo>
                <a:lnTo>
                  <a:pt x="10035" y="13015"/>
                </a:lnTo>
                <a:lnTo>
                  <a:pt x="10027" y="13015"/>
                </a:lnTo>
                <a:lnTo>
                  <a:pt x="10073" y="13112"/>
                </a:lnTo>
                <a:lnTo>
                  <a:pt x="10050" y="13096"/>
                </a:lnTo>
                <a:lnTo>
                  <a:pt x="10220" y="13632"/>
                </a:lnTo>
                <a:lnTo>
                  <a:pt x="10282" y="13664"/>
                </a:lnTo>
                <a:lnTo>
                  <a:pt x="10228" y="13697"/>
                </a:lnTo>
                <a:lnTo>
                  <a:pt x="10274" y="14167"/>
                </a:lnTo>
                <a:lnTo>
                  <a:pt x="10282" y="14151"/>
                </a:lnTo>
                <a:lnTo>
                  <a:pt x="10313" y="14687"/>
                </a:lnTo>
                <a:lnTo>
                  <a:pt x="10189" y="15336"/>
                </a:lnTo>
                <a:lnTo>
                  <a:pt x="10359" y="16439"/>
                </a:lnTo>
                <a:lnTo>
                  <a:pt x="10352" y="16439"/>
                </a:lnTo>
                <a:lnTo>
                  <a:pt x="10584" y="18306"/>
                </a:lnTo>
                <a:lnTo>
                  <a:pt x="11047" y="18241"/>
                </a:lnTo>
                <a:lnTo>
                  <a:pt x="11078" y="18192"/>
                </a:lnTo>
                <a:lnTo>
                  <a:pt x="11117" y="18192"/>
                </a:lnTo>
                <a:lnTo>
                  <a:pt x="11542" y="17316"/>
                </a:lnTo>
                <a:lnTo>
                  <a:pt x="11581" y="16975"/>
                </a:lnTo>
                <a:lnTo>
                  <a:pt x="11573" y="16991"/>
                </a:lnTo>
                <a:lnTo>
                  <a:pt x="11581" y="16959"/>
                </a:lnTo>
                <a:lnTo>
                  <a:pt x="11581" y="16975"/>
                </a:lnTo>
                <a:lnTo>
                  <a:pt x="11766" y="16585"/>
                </a:lnTo>
                <a:lnTo>
                  <a:pt x="11766" y="16310"/>
                </a:lnTo>
                <a:lnTo>
                  <a:pt x="11759" y="16358"/>
                </a:lnTo>
                <a:lnTo>
                  <a:pt x="11720" y="15920"/>
                </a:lnTo>
                <a:lnTo>
                  <a:pt x="12145" y="15222"/>
                </a:lnTo>
                <a:lnTo>
                  <a:pt x="12161" y="14460"/>
                </a:lnTo>
                <a:lnTo>
                  <a:pt x="12099" y="14330"/>
                </a:lnTo>
                <a:lnTo>
                  <a:pt x="12091" y="13827"/>
                </a:lnTo>
                <a:lnTo>
                  <a:pt x="12045" y="13729"/>
                </a:lnTo>
                <a:lnTo>
                  <a:pt x="12192" y="13031"/>
                </a:lnTo>
                <a:lnTo>
                  <a:pt x="12222" y="13015"/>
                </a:lnTo>
                <a:lnTo>
                  <a:pt x="12895" y="11003"/>
                </a:lnTo>
                <a:lnTo>
                  <a:pt x="12880" y="10970"/>
                </a:lnTo>
                <a:lnTo>
                  <a:pt x="12872" y="11003"/>
                </a:lnTo>
                <a:lnTo>
                  <a:pt x="12864" y="10759"/>
                </a:lnTo>
                <a:lnTo>
                  <a:pt x="12439" y="11003"/>
                </a:lnTo>
                <a:lnTo>
                  <a:pt x="12284" y="10808"/>
                </a:lnTo>
                <a:lnTo>
                  <a:pt x="12346" y="10727"/>
                </a:lnTo>
                <a:lnTo>
                  <a:pt x="12315" y="10597"/>
                </a:lnTo>
                <a:lnTo>
                  <a:pt x="12315" y="10613"/>
                </a:lnTo>
                <a:lnTo>
                  <a:pt x="12091" y="10175"/>
                </a:lnTo>
                <a:lnTo>
                  <a:pt x="12091" y="10240"/>
                </a:lnTo>
                <a:lnTo>
                  <a:pt x="11882" y="9250"/>
                </a:lnTo>
                <a:lnTo>
                  <a:pt x="11890" y="9266"/>
                </a:lnTo>
                <a:lnTo>
                  <a:pt x="11820" y="9007"/>
                </a:lnTo>
                <a:lnTo>
                  <a:pt x="11790" y="8974"/>
                </a:lnTo>
                <a:lnTo>
                  <a:pt x="11766" y="8909"/>
                </a:lnTo>
                <a:lnTo>
                  <a:pt x="11782" y="8796"/>
                </a:lnTo>
                <a:lnTo>
                  <a:pt x="11534" y="7806"/>
                </a:lnTo>
                <a:lnTo>
                  <a:pt x="11619" y="8114"/>
                </a:lnTo>
                <a:lnTo>
                  <a:pt x="11666" y="8066"/>
                </a:lnTo>
                <a:lnTo>
                  <a:pt x="11697" y="7871"/>
                </a:lnTo>
                <a:lnTo>
                  <a:pt x="11681" y="8114"/>
                </a:lnTo>
                <a:lnTo>
                  <a:pt x="11998" y="8974"/>
                </a:lnTo>
                <a:lnTo>
                  <a:pt x="11991" y="8974"/>
                </a:lnTo>
                <a:lnTo>
                  <a:pt x="12292" y="10208"/>
                </a:lnTo>
                <a:lnTo>
                  <a:pt x="12284" y="10191"/>
                </a:lnTo>
                <a:lnTo>
                  <a:pt x="12346" y="10630"/>
                </a:lnTo>
                <a:lnTo>
                  <a:pt x="12934" y="10126"/>
                </a:lnTo>
                <a:lnTo>
                  <a:pt x="12934" y="10062"/>
                </a:lnTo>
                <a:lnTo>
                  <a:pt x="13119" y="9916"/>
                </a:lnTo>
                <a:lnTo>
                  <a:pt x="13127" y="9834"/>
                </a:lnTo>
                <a:lnTo>
                  <a:pt x="13197" y="9769"/>
                </a:lnTo>
                <a:lnTo>
                  <a:pt x="13228" y="9640"/>
                </a:lnTo>
                <a:lnTo>
                  <a:pt x="13289" y="9591"/>
                </a:lnTo>
                <a:lnTo>
                  <a:pt x="13282" y="9461"/>
                </a:lnTo>
                <a:lnTo>
                  <a:pt x="13313" y="9331"/>
                </a:lnTo>
                <a:lnTo>
                  <a:pt x="13320" y="9380"/>
                </a:lnTo>
                <a:lnTo>
                  <a:pt x="13405" y="9072"/>
                </a:lnTo>
                <a:lnTo>
                  <a:pt x="13173" y="8715"/>
                </a:lnTo>
                <a:lnTo>
                  <a:pt x="13142" y="8406"/>
                </a:lnTo>
                <a:lnTo>
                  <a:pt x="13027" y="8731"/>
                </a:lnTo>
                <a:lnTo>
                  <a:pt x="12856" y="8780"/>
                </a:lnTo>
                <a:lnTo>
                  <a:pt x="12841" y="8731"/>
                </a:lnTo>
                <a:lnTo>
                  <a:pt x="12818" y="8731"/>
                </a:lnTo>
                <a:lnTo>
                  <a:pt x="12825" y="8698"/>
                </a:lnTo>
                <a:lnTo>
                  <a:pt x="12810" y="8682"/>
                </a:lnTo>
                <a:lnTo>
                  <a:pt x="12825" y="8569"/>
                </a:lnTo>
                <a:lnTo>
                  <a:pt x="12810" y="8455"/>
                </a:lnTo>
                <a:lnTo>
                  <a:pt x="12779" y="8536"/>
                </a:lnTo>
                <a:lnTo>
                  <a:pt x="12779" y="8650"/>
                </a:lnTo>
                <a:lnTo>
                  <a:pt x="12717" y="8439"/>
                </a:lnTo>
                <a:lnTo>
                  <a:pt x="12725" y="8439"/>
                </a:lnTo>
                <a:lnTo>
                  <a:pt x="12717" y="8341"/>
                </a:lnTo>
                <a:lnTo>
                  <a:pt x="12725" y="8341"/>
                </a:lnTo>
                <a:lnTo>
                  <a:pt x="12539" y="7903"/>
                </a:lnTo>
                <a:lnTo>
                  <a:pt x="12563" y="7871"/>
                </a:lnTo>
                <a:lnTo>
                  <a:pt x="12547" y="7806"/>
                </a:lnTo>
                <a:lnTo>
                  <a:pt x="12578" y="7822"/>
                </a:lnTo>
                <a:lnTo>
                  <a:pt x="12609" y="7725"/>
                </a:lnTo>
                <a:lnTo>
                  <a:pt x="12609" y="7741"/>
                </a:lnTo>
                <a:lnTo>
                  <a:pt x="12957" y="8341"/>
                </a:lnTo>
                <a:lnTo>
                  <a:pt x="13073" y="8325"/>
                </a:lnTo>
                <a:lnTo>
                  <a:pt x="13119" y="8260"/>
                </a:lnTo>
                <a:lnTo>
                  <a:pt x="13173" y="8309"/>
                </a:lnTo>
                <a:lnTo>
                  <a:pt x="13197" y="8439"/>
                </a:lnTo>
                <a:lnTo>
                  <a:pt x="13421" y="8569"/>
                </a:lnTo>
                <a:lnTo>
                  <a:pt x="13429" y="8552"/>
                </a:lnTo>
                <a:lnTo>
                  <a:pt x="13436" y="8569"/>
                </a:lnTo>
                <a:lnTo>
                  <a:pt x="13815" y="8552"/>
                </a:lnTo>
                <a:lnTo>
                  <a:pt x="13800" y="8536"/>
                </a:lnTo>
                <a:lnTo>
                  <a:pt x="13823" y="8552"/>
                </a:lnTo>
                <a:lnTo>
                  <a:pt x="13831" y="8552"/>
                </a:lnTo>
                <a:lnTo>
                  <a:pt x="13916" y="8796"/>
                </a:lnTo>
                <a:lnTo>
                  <a:pt x="13946" y="8828"/>
                </a:lnTo>
                <a:lnTo>
                  <a:pt x="13946" y="8812"/>
                </a:lnTo>
                <a:lnTo>
                  <a:pt x="13993" y="8812"/>
                </a:lnTo>
                <a:lnTo>
                  <a:pt x="13977" y="8893"/>
                </a:lnTo>
                <a:lnTo>
                  <a:pt x="14039" y="8974"/>
                </a:lnTo>
                <a:lnTo>
                  <a:pt x="14117" y="8926"/>
                </a:lnTo>
                <a:lnTo>
                  <a:pt x="14039" y="9055"/>
                </a:lnTo>
                <a:lnTo>
                  <a:pt x="14016" y="9055"/>
                </a:lnTo>
                <a:lnTo>
                  <a:pt x="14178" y="9299"/>
                </a:lnTo>
                <a:lnTo>
                  <a:pt x="14240" y="9234"/>
                </a:lnTo>
                <a:lnTo>
                  <a:pt x="14232" y="9072"/>
                </a:lnTo>
                <a:lnTo>
                  <a:pt x="14279" y="9072"/>
                </a:lnTo>
                <a:lnTo>
                  <a:pt x="14263" y="9153"/>
                </a:lnTo>
                <a:lnTo>
                  <a:pt x="14302" y="9153"/>
                </a:lnTo>
                <a:lnTo>
                  <a:pt x="14271" y="9202"/>
                </a:lnTo>
                <a:lnTo>
                  <a:pt x="14279" y="9202"/>
                </a:lnTo>
                <a:lnTo>
                  <a:pt x="14310" y="9559"/>
                </a:lnTo>
                <a:lnTo>
                  <a:pt x="14302" y="9559"/>
                </a:lnTo>
                <a:lnTo>
                  <a:pt x="14302" y="9607"/>
                </a:lnTo>
                <a:lnTo>
                  <a:pt x="14310" y="9575"/>
                </a:lnTo>
                <a:lnTo>
                  <a:pt x="14410" y="10191"/>
                </a:lnTo>
                <a:lnTo>
                  <a:pt x="14403" y="10191"/>
                </a:lnTo>
                <a:lnTo>
                  <a:pt x="14601" y="11102"/>
                </a:lnTo>
                <a:lnTo>
                  <a:pt x="14681" y="11376"/>
                </a:lnTo>
                <a:lnTo>
                  <a:pt x="14812" y="11198"/>
                </a:lnTo>
                <a:lnTo>
                  <a:pt x="14781" y="11149"/>
                </a:lnTo>
                <a:lnTo>
                  <a:pt x="14805" y="11019"/>
                </a:lnTo>
                <a:lnTo>
                  <a:pt x="14843" y="10987"/>
                </a:lnTo>
                <a:lnTo>
                  <a:pt x="14859" y="10532"/>
                </a:lnTo>
                <a:lnTo>
                  <a:pt x="14851" y="10500"/>
                </a:lnTo>
                <a:lnTo>
                  <a:pt x="14835" y="10143"/>
                </a:lnTo>
                <a:lnTo>
                  <a:pt x="14882" y="10126"/>
                </a:lnTo>
                <a:lnTo>
                  <a:pt x="15153" y="9494"/>
                </a:lnTo>
                <a:lnTo>
                  <a:pt x="15137" y="9510"/>
                </a:lnTo>
                <a:lnTo>
                  <a:pt x="15238" y="9315"/>
                </a:lnTo>
                <a:lnTo>
                  <a:pt x="15230" y="9218"/>
                </a:lnTo>
                <a:lnTo>
                  <a:pt x="15299" y="9137"/>
                </a:lnTo>
                <a:lnTo>
                  <a:pt x="15292" y="9055"/>
                </a:lnTo>
                <a:lnTo>
                  <a:pt x="15307" y="9137"/>
                </a:lnTo>
                <a:lnTo>
                  <a:pt x="15323" y="9153"/>
                </a:lnTo>
                <a:lnTo>
                  <a:pt x="15338" y="9088"/>
                </a:lnTo>
                <a:lnTo>
                  <a:pt x="15354" y="9185"/>
                </a:lnTo>
                <a:lnTo>
                  <a:pt x="15361" y="9153"/>
                </a:lnTo>
                <a:lnTo>
                  <a:pt x="15377" y="9169"/>
                </a:lnTo>
                <a:lnTo>
                  <a:pt x="15361" y="9120"/>
                </a:lnTo>
                <a:lnTo>
                  <a:pt x="15369" y="9088"/>
                </a:lnTo>
                <a:lnTo>
                  <a:pt x="15392" y="9153"/>
                </a:lnTo>
                <a:lnTo>
                  <a:pt x="15392" y="9072"/>
                </a:lnTo>
                <a:lnTo>
                  <a:pt x="15408" y="9153"/>
                </a:lnTo>
                <a:lnTo>
                  <a:pt x="15431" y="9039"/>
                </a:lnTo>
                <a:lnTo>
                  <a:pt x="15431" y="9104"/>
                </a:lnTo>
                <a:lnTo>
                  <a:pt x="15446" y="9088"/>
                </a:lnTo>
                <a:lnTo>
                  <a:pt x="15446" y="9137"/>
                </a:lnTo>
                <a:lnTo>
                  <a:pt x="15469" y="9072"/>
                </a:lnTo>
                <a:lnTo>
                  <a:pt x="15462" y="8926"/>
                </a:lnTo>
                <a:lnTo>
                  <a:pt x="15439" y="8877"/>
                </a:lnTo>
                <a:lnTo>
                  <a:pt x="15454" y="8877"/>
                </a:lnTo>
                <a:lnTo>
                  <a:pt x="15454" y="8845"/>
                </a:lnTo>
                <a:lnTo>
                  <a:pt x="15554" y="9055"/>
                </a:lnTo>
                <a:lnTo>
                  <a:pt x="15632" y="9396"/>
                </a:lnTo>
                <a:lnTo>
                  <a:pt x="15632" y="9348"/>
                </a:lnTo>
                <a:lnTo>
                  <a:pt x="15655" y="9364"/>
                </a:lnTo>
                <a:lnTo>
                  <a:pt x="15670" y="9461"/>
                </a:lnTo>
                <a:lnTo>
                  <a:pt x="15670" y="9429"/>
                </a:lnTo>
                <a:lnTo>
                  <a:pt x="15709" y="9445"/>
                </a:lnTo>
                <a:lnTo>
                  <a:pt x="15732" y="9542"/>
                </a:lnTo>
                <a:lnTo>
                  <a:pt x="15701" y="9542"/>
                </a:lnTo>
                <a:lnTo>
                  <a:pt x="15732" y="9623"/>
                </a:lnTo>
                <a:lnTo>
                  <a:pt x="15732" y="9559"/>
                </a:lnTo>
                <a:lnTo>
                  <a:pt x="15755" y="9640"/>
                </a:lnTo>
                <a:lnTo>
                  <a:pt x="15748" y="9640"/>
                </a:lnTo>
                <a:lnTo>
                  <a:pt x="15779" y="10094"/>
                </a:lnTo>
                <a:lnTo>
                  <a:pt x="15810" y="10013"/>
                </a:lnTo>
                <a:lnTo>
                  <a:pt x="15810" y="10110"/>
                </a:lnTo>
                <a:lnTo>
                  <a:pt x="15825" y="10062"/>
                </a:lnTo>
                <a:lnTo>
                  <a:pt x="15887" y="10062"/>
                </a:lnTo>
                <a:lnTo>
                  <a:pt x="15910" y="10029"/>
                </a:lnTo>
                <a:lnTo>
                  <a:pt x="15910" y="9964"/>
                </a:lnTo>
                <a:lnTo>
                  <a:pt x="15941" y="9981"/>
                </a:lnTo>
                <a:lnTo>
                  <a:pt x="15949" y="9867"/>
                </a:lnTo>
                <a:lnTo>
                  <a:pt x="16011" y="9997"/>
                </a:lnTo>
                <a:lnTo>
                  <a:pt x="16049" y="10305"/>
                </a:lnTo>
                <a:lnTo>
                  <a:pt x="16042" y="10305"/>
                </a:lnTo>
                <a:lnTo>
                  <a:pt x="16065" y="10467"/>
                </a:lnTo>
                <a:lnTo>
                  <a:pt x="16072" y="10419"/>
                </a:lnTo>
                <a:lnTo>
                  <a:pt x="16119" y="11068"/>
                </a:lnTo>
                <a:lnTo>
                  <a:pt x="16127" y="11035"/>
                </a:lnTo>
                <a:lnTo>
                  <a:pt x="16111" y="11327"/>
                </a:lnTo>
                <a:lnTo>
                  <a:pt x="16482" y="12463"/>
                </a:lnTo>
                <a:lnTo>
                  <a:pt x="16513" y="12463"/>
                </a:lnTo>
                <a:lnTo>
                  <a:pt x="16521" y="12431"/>
                </a:lnTo>
                <a:lnTo>
                  <a:pt x="16544" y="12431"/>
                </a:lnTo>
                <a:lnTo>
                  <a:pt x="16459" y="11847"/>
                </a:lnTo>
                <a:lnTo>
                  <a:pt x="16266" y="11474"/>
                </a:lnTo>
                <a:lnTo>
                  <a:pt x="16273" y="11522"/>
                </a:lnTo>
                <a:lnTo>
                  <a:pt x="16243" y="11441"/>
                </a:lnTo>
                <a:lnTo>
                  <a:pt x="16266" y="11474"/>
                </a:lnTo>
                <a:lnTo>
                  <a:pt x="16243" y="11311"/>
                </a:lnTo>
                <a:lnTo>
                  <a:pt x="16235" y="11327"/>
                </a:lnTo>
                <a:lnTo>
                  <a:pt x="16165" y="11084"/>
                </a:lnTo>
                <a:lnTo>
                  <a:pt x="16204" y="10565"/>
                </a:lnTo>
                <a:lnTo>
                  <a:pt x="16196" y="10532"/>
                </a:lnTo>
                <a:lnTo>
                  <a:pt x="16258" y="10516"/>
                </a:lnTo>
                <a:lnTo>
                  <a:pt x="16258" y="10597"/>
                </a:lnTo>
                <a:lnTo>
                  <a:pt x="16358" y="10695"/>
                </a:lnTo>
                <a:lnTo>
                  <a:pt x="16358" y="10678"/>
                </a:lnTo>
                <a:lnTo>
                  <a:pt x="16382" y="10727"/>
                </a:lnTo>
                <a:lnTo>
                  <a:pt x="16382" y="10711"/>
                </a:lnTo>
                <a:lnTo>
                  <a:pt x="16405" y="10792"/>
                </a:lnTo>
                <a:lnTo>
                  <a:pt x="16413" y="10776"/>
                </a:lnTo>
                <a:lnTo>
                  <a:pt x="16428" y="10889"/>
                </a:lnTo>
                <a:lnTo>
                  <a:pt x="16451" y="10889"/>
                </a:lnTo>
                <a:lnTo>
                  <a:pt x="16459" y="10954"/>
                </a:lnTo>
                <a:lnTo>
                  <a:pt x="16559" y="11052"/>
                </a:lnTo>
                <a:lnTo>
                  <a:pt x="16552" y="11295"/>
                </a:lnTo>
                <a:lnTo>
                  <a:pt x="16621" y="11198"/>
                </a:lnTo>
                <a:lnTo>
                  <a:pt x="16621" y="11068"/>
                </a:lnTo>
                <a:lnTo>
                  <a:pt x="16668" y="11133"/>
                </a:lnTo>
                <a:lnTo>
                  <a:pt x="16637" y="11035"/>
                </a:lnTo>
                <a:lnTo>
                  <a:pt x="16675" y="11084"/>
                </a:lnTo>
                <a:lnTo>
                  <a:pt x="16660" y="11019"/>
                </a:lnTo>
                <a:lnTo>
                  <a:pt x="16822" y="10841"/>
                </a:lnTo>
                <a:lnTo>
                  <a:pt x="16837" y="10749"/>
                </a:lnTo>
                <a:lnTo>
                  <a:pt x="16830" y="10678"/>
                </a:lnTo>
                <a:lnTo>
                  <a:pt x="16838" y="10678"/>
                </a:lnTo>
                <a:lnTo>
                  <a:pt x="16838" y="10613"/>
                </a:lnTo>
                <a:lnTo>
                  <a:pt x="16846" y="10646"/>
                </a:lnTo>
                <a:lnTo>
                  <a:pt x="16822" y="10451"/>
                </a:lnTo>
                <a:lnTo>
                  <a:pt x="16583" y="9802"/>
                </a:lnTo>
                <a:lnTo>
                  <a:pt x="16590" y="9802"/>
                </a:lnTo>
                <a:lnTo>
                  <a:pt x="16529" y="9559"/>
                </a:lnTo>
                <a:lnTo>
                  <a:pt x="16567" y="9266"/>
                </a:lnTo>
                <a:lnTo>
                  <a:pt x="16606" y="9283"/>
                </a:lnTo>
                <a:lnTo>
                  <a:pt x="16675" y="9120"/>
                </a:lnTo>
                <a:lnTo>
                  <a:pt x="16722" y="9202"/>
                </a:lnTo>
                <a:lnTo>
                  <a:pt x="16753" y="9153"/>
                </a:lnTo>
                <a:lnTo>
                  <a:pt x="16768" y="9185"/>
                </a:lnTo>
                <a:lnTo>
                  <a:pt x="16768" y="9283"/>
                </a:lnTo>
                <a:lnTo>
                  <a:pt x="16799" y="9364"/>
                </a:lnTo>
                <a:lnTo>
                  <a:pt x="16791" y="9364"/>
                </a:lnTo>
                <a:lnTo>
                  <a:pt x="16822" y="9380"/>
                </a:lnTo>
                <a:lnTo>
                  <a:pt x="16799" y="9283"/>
                </a:lnTo>
                <a:lnTo>
                  <a:pt x="16815" y="9218"/>
                </a:lnTo>
                <a:lnTo>
                  <a:pt x="16938" y="9120"/>
                </a:lnTo>
                <a:lnTo>
                  <a:pt x="16977" y="9120"/>
                </a:lnTo>
                <a:lnTo>
                  <a:pt x="16985" y="9072"/>
                </a:lnTo>
                <a:lnTo>
                  <a:pt x="17016" y="9055"/>
                </a:lnTo>
                <a:lnTo>
                  <a:pt x="16992" y="8958"/>
                </a:lnTo>
                <a:lnTo>
                  <a:pt x="17008" y="8926"/>
                </a:lnTo>
                <a:lnTo>
                  <a:pt x="17062" y="9055"/>
                </a:lnTo>
                <a:lnTo>
                  <a:pt x="17085" y="8991"/>
                </a:lnTo>
                <a:lnTo>
                  <a:pt x="17093" y="9007"/>
                </a:lnTo>
                <a:lnTo>
                  <a:pt x="17124" y="8991"/>
                </a:lnTo>
                <a:lnTo>
                  <a:pt x="17139" y="8991"/>
                </a:lnTo>
                <a:lnTo>
                  <a:pt x="17139" y="8974"/>
                </a:lnTo>
                <a:lnTo>
                  <a:pt x="17186" y="8958"/>
                </a:lnTo>
                <a:lnTo>
                  <a:pt x="17217" y="8845"/>
                </a:lnTo>
                <a:lnTo>
                  <a:pt x="17247" y="8845"/>
                </a:lnTo>
                <a:lnTo>
                  <a:pt x="17263" y="8812"/>
                </a:lnTo>
                <a:lnTo>
                  <a:pt x="17271" y="8715"/>
                </a:lnTo>
                <a:lnTo>
                  <a:pt x="17371" y="8569"/>
                </a:lnTo>
                <a:lnTo>
                  <a:pt x="17364" y="8471"/>
                </a:lnTo>
                <a:lnTo>
                  <a:pt x="17325" y="8439"/>
                </a:lnTo>
                <a:lnTo>
                  <a:pt x="17371" y="8406"/>
                </a:lnTo>
                <a:lnTo>
                  <a:pt x="17340" y="8325"/>
                </a:lnTo>
                <a:lnTo>
                  <a:pt x="17356" y="8325"/>
                </a:lnTo>
                <a:lnTo>
                  <a:pt x="17371" y="8358"/>
                </a:lnTo>
                <a:lnTo>
                  <a:pt x="17410" y="8082"/>
                </a:lnTo>
                <a:lnTo>
                  <a:pt x="17441" y="8082"/>
                </a:lnTo>
                <a:lnTo>
                  <a:pt x="17425" y="7984"/>
                </a:lnTo>
                <a:lnTo>
                  <a:pt x="17433" y="7984"/>
                </a:lnTo>
                <a:lnTo>
                  <a:pt x="17410" y="7952"/>
                </a:lnTo>
                <a:lnTo>
                  <a:pt x="17441" y="7952"/>
                </a:lnTo>
                <a:lnTo>
                  <a:pt x="17433" y="7871"/>
                </a:lnTo>
                <a:lnTo>
                  <a:pt x="17410" y="7887"/>
                </a:lnTo>
                <a:lnTo>
                  <a:pt x="17433" y="7822"/>
                </a:lnTo>
                <a:lnTo>
                  <a:pt x="17371" y="7757"/>
                </a:lnTo>
                <a:lnTo>
                  <a:pt x="17333" y="7790"/>
                </a:lnTo>
                <a:lnTo>
                  <a:pt x="17302" y="7773"/>
                </a:lnTo>
                <a:lnTo>
                  <a:pt x="17387" y="7660"/>
                </a:lnTo>
                <a:lnTo>
                  <a:pt x="17379" y="7611"/>
                </a:lnTo>
                <a:lnTo>
                  <a:pt x="17286" y="7481"/>
                </a:lnTo>
                <a:lnTo>
                  <a:pt x="17247" y="7498"/>
                </a:lnTo>
                <a:lnTo>
                  <a:pt x="17271" y="7465"/>
                </a:lnTo>
                <a:lnTo>
                  <a:pt x="17371" y="7530"/>
                </a:lnTo>
                <a:lnTo>
                  <a:pt x="17101" y="6995"/>
                </a:lnTo>
                <a:lnTo>
                  <a:pt x="17139" y="6832"/>
                </a:lnTo>
                <a:lnTo>
                  <a:pt x="17124" y="6783"/>
                </a:lnTo>
                <a:lnTo>
                  <a:pt x="17139" y="6816"/>
                </a:lnTo>
                <a:lnTo>
                  <a:pt x="17162" y="6751"/>
                </a:lnTo>
                <a:lnTo>
                  <a:pt x="17155" y="6719"/>
                </a:lnTo>
                <a:lnTo>
                  <a:pt x="17247" y="6654"/>
                </a:lnTo>
                <a:lnTo>
                  <a:pt x="17247" y="6589"/>
                </a:lnTo>
                <a:lnTo>
                  <a:pt x="17077" y="6540"/>
                </a:lnTo>
                <a:lnTo>
                  <a:pt x="17047" y="6637"/>
                </a:lnTo>
                <a:lnTo>
                  <a:pt x="17008" y="6605"/>
                </a:lnTo>
                <a:lnTo>
                  <a:pt x="17000" y="6540"/>
                </a:lnTo>
                <a:lnTo>
                  <a:pt x="16869" y="6345"/>
                </a:lnTo>
                <a:lnTo>
                  <a:pt x="16946" y="6280"/>
                </a:lnTo>
                <a:lnTo>
                  <a:pt x="16954" y="6183"/>
                </a:lnTo>
                <a:lnTo>
                  <a:pt x="17000" y="6134"/>
                </a:lnTo>
                <a:lnTo>
                  <a:pt x="17008" y="6069"/>
                </a:lnTo>
                <a:lnTo>
                  <a:pt x="17054" y="6021"/>
                </a:lnTo>
                <a:lnTo>
                  <a:pt x="17101" y="6118"/>
                </a:lnTo>
                <a:lnTo>
                  <a:pt x="17085" y="6264"/>
                </a:lnTo>
                <a:lnTo>
                  <a:pt x="17116" y="6264"/>
                </a:lnTo>
                <a:lnTo>
                  <a:pt x="17116" y="6313"/>
                </a:lnTo>
                <a:lnTo>
                  <a:pt x="17093" y="6345"/>
                </a:lnTo>
                <a:lnTo>
                  <a:pt x="17124" y="6345"/>
                </a:lnTo>
                <a:lnTo>
                  <a:pt x="17132" y="6329"/>
                </a:lnTo>
                <a:lnTo>
                  <a:pt x="17255" y="6167"/>
                </a:lnTo>
                <a:lnTo>
                  <a:pt x="17286" y="6232"/>
                </a:lnTo>
                <a:lnTo>
                  <a:pt x="17294" y="6199"/>
                </a:lnTo>
                <a:lnTo>
                  <a:pt x="17348" y="6280"/>
                </a:lnTo>
                <a:lnTo>
                  <a:pt x="17356" y="6362"/>
                </a:lnTo>
                <a:lnTo>
                  <a:pt x="17379" y="6378"/>
                </a:lnTo>
                <a:lnTo>
                  <a:pt x="17348" y="6475"/>
                </a:lnTo>
                <a:lnTo>
                  <a:pt x="17387" y="6475"/>
                </a:lnTo>
                <a:lnTo>
                  <a:pt x="17371" y="6508"/>
                </a:lnTo>
                <a:lnTo>
                  <a:pt x="17394" y="6524"/>
                </a:lnTo>
                <a:lnTo>
                  <a:pt x="17402" y="6540"/>
                </a:lnTo>
                <a:lnTo>
                  <a:pt x="17418" y="6524"/>
                </a:lnTo>
                <a:lnTo>
                  <a:pt x="17425" y="6491"/>
                </a:lnTo>
                <a:lnTo>
                  <a:pt x="17534" y="6686"/>
                </a:lnTo>
                <a:lnTo>
                  <a:pt x="17487" y="6686"/>
                </a:lnTo>
                <a:lnTo>
                  <a:pt x="17588" y="7011"/>
                </a:lnTo>
                <a:lnTo>
                  <a:pt x="17580" y="7027"/>
                </a:lnTo>
                <a:lnTo>
                  <a:pt x="17588" y="7043"/>
                </a:lnTo>
                <a:lnTo>
                  <a:pt x="17572" y="7043"/>
                </a:lnTo>
                <a:lnTo>
                  <a:pt x="17603" y="7108"/>
                </a:lnTo>
                <a:lnTo>
                  <a:pt x="17619" y="7076"/>
                </a:lnTo>
                <a:lnTo>
                  <a:pt x="17626" y="7027"/>
                </a:lnTo>
                <a:lnTo>
                  <a:pt x="17650" y="7059"/>
                </a:lnTo>
                <a:lnTo>
                  <a:pt x="17642" y="7027"/>
                </a:lnTo>
                <a:lnTo>
                  <a:pt x="17657" y="7027"/>
                </a:lnTo>
                <a:lnTo>
                  <a:pt x="17665" y="6995"/>
                </a:lnTo>
                <a:lnTo>
                  <a:pt x="17704" y="7011"/>
                </a:lnTo>
                <a:lnTo>
                  <a:pt x="17735" y="6962"/>
                </a:lnTo>
                <a:lnTo>
                  <a:pt x="17735" y="6816"/>
                </a:lnTo>
                <a:lnTo>
                  <a:pt x="17464" y="6215"/>
                </a:lnTo>
                <a:lnTo>
                  <a:pt x="17557" y="6037"/>
                </a:lnTo>
                <a:lnTo>
                  <a:pt x="17541" y="5745"/>
                </a:lnTo>
                <a:lnTo>
                  <a:pt x="17565" y="5761"/>
                </a:lnTo>
                <a:lnTo>
                  <a:pt x="17588" y="5647"/>
                </a:lnTo>
                <a:lnTo>
                  <a:pt x="17611" y="5647"/>
                </a:lnTo>
                <a:lnTo>
                  <a:pt x="17696" y="5729"/>
                </a:lnTo>
                <a:lnTo>
                  <a:pt x="17820" y="4804"/>
                </a:lnTo>
                <a:lnTo>
                  <a:pt x="17588" y="4090"/>
                </a:lnTo>
                <a:lnTo>
                  <a:pt x="17588" y="4041"/>
                </a:lnTo>
                <a:lnTo>
                  <a:pt x="17379" y="3895"/>
                </a:lnTo>
                <a:lnTo>
                  <a:pt x="17418" y="3992"/>
                </a:lnTo>
                <a:lnTo>
                  <a:pt x="17410" y="4025"/>
                </a:lnTo>
                <a:lnTo>
                  <a:pt x="17394" y="3960"/>
                </a:lnTo>
                <a:lnTo>
                  <a:pt x="17394" y="3992"/>
                </a:lnTo>
                <a:lnTo>
                  <a:pt x="17348" y="4008"/>
                </a:lnTo>
                <a:lnTo>
                  <a:pt x="17356" y="3960"/>
                </a:lnTo>
                <a:lnTo>
                  <a:pt x="17302" y="3911"/>
                </a:lnTo>
                <a:lnTo>
                  <a:pt x="17325" y="3976"/>
                </a:lnTo>
                <a:lnTo>
                  <a:pt x="17147" y="3781"/>
                </a:lnTo>
                <a:lnTo>
                  <a:pt x="17240" y="3343"/>
                </a:lnTo>
                <a:lnTo>
                  <a:pt x="17224" y="3294"/>
                </a:lnTo>
                <a:lnTo>
                  <a:pt x="17247" y="3246"/>
                </a:lnTo>
                <a:lnTo>
                  <a:pt x="17247" y="3181"/>
                </a:lnTo>
                <a:lnTo>
                  <a:pt x="17464" y="3148"/>
                </a:lnTo>
                <a:lnTo>
                  <a:pt x="17464" y="3116"/>
                </a:lnTo>
                <a:lnTo>
                  <a:pt x="17603" y="3148"/>
                </a:lnTo>
                <a:lnTo>
                  <a:pt x="17580" y="3100"/>
                </a:lnTo>
                <a:lnTo>
                  <a:pt x="17603" y="3116"/>
                </a:lnTo>
                <a:lnTo>
                  <a:pt x="17588" y="3083"/>
                </a:lnTo>
                <a:lnTo>
                  <a:pt x="17680" y="3100"/>
                </a:lnTo>
                <a:lnTo>
                  <a:pt x="17673" y="3116"/>
                </a:lnTo>
                <a:lnTo>
                  <a:pt x="17796" y="3148"/>
                </a:lnTo>
                <a:lnTo>
                  <a:pt x="17742" y="3165"/>
                </a:lnTo>
                <a:lnTo>
                  <a:pt x="17858" y="3165"/>
                </a:lnTo>
                <a:lnTo>
                  <a:pt x="17858" y="3148"/>
                </a:lnTo>
                <a:lnTo>
                  <a:pt x="17912" y="3165"/>
                </a:lnTo>
                <a:lnTo>
                  <a:pt x="17920" y="3148"/>
                </a:lnTo>
                <a:lnTo>
                  <a:pt x="17959" y="3148"/>
                </a:lnTo>
                <a:lnTo>
                  <a:pt x="17881" y="3116"/>
                </a:lnTo>
                <a:lnTo>
                  <a:pt x="17851" y="2986"/>
                </a:lnTo>
                <a:lnTo>
                  <a:pt x="17866" y="2775"/>
                </a:lnTo>
                <a:lnTo>
                  <a:pt x="18036" y="2807"/>
                </a:lnTo>
                <a:lnTo>
                  <a:pt x="18067" y="2889"/>
                </a:lnTo>
                <a:lnTo>
                  <a:pt x="18082" y="2872"/>
                </a:lnTo>
                <a:lnTo>
                  <a:pt x="18113" y="2937"/>
                </a:lnTo>
                <a:lnTo>
                  <a:pt x="18137" y="2921"/>
                </a:lnTo>
                <a:lnTo>
                  <a:pt x="18168" y="2791"/>
                </a:lnTo>
                <a:lnTo>
                  <a:pt x="18160" y="2775"/>
                </a:lnTo>
                <a:lnTo>
                  <a:pt x="18191" y="2807"/>
                </a:lnTo>
                <a:lnTo>
                  <a:pt x="18121" y="2662"/>
                </a:lnTo>
                <a:lnTo>
                  <a:pt x="18245" y="2678"/>
                </a:lnTo>
                <a:lnTo>
                  <a:pt x="18191" y="2678"/>
                </a:lnTo>
                <a:lnTo>
                  <a:pt x="18283" y="2905"/>
                </a:lnTo>
                <a:lnTo>
                  <a:pt x="18237" y="2954"/>
                </a:lnTo>
                <a:lnTo>
                  <a:pt x="18237" y="3083"/>
                </a:lnTo>
                <a:lnTo>
                  <a:pt x="18229" y="3100"/>
                </a:lnTo>
                <a:lnTo>
                  <a:pt x="18222" y="3327"/>
                </a:lnTo>
                <a:lnTo>
                  <a:pt x="18191" y="3327"/>
                </a:lnTo>
                <a:lnTo>
                  <a:pt x="18198" y="3359"/>
                </a:lnTo>
                <a:lnTo>
                  <a:pt x="18175" y="3376"/>
                </a:lnTo>
                <a:lnTo>
                  <a:pt x="18206" y="3457"/>
                </a:lnTo>
                <a:lnTo>
                  <a:pt x="18206" y="3554"/>
                </a:lnTo>
                <a:lnTo>
                  <a:pt x="18655" y="4398"/>
                </a:lnTo>
                <a:lnTo>
                  <a:pt x="18678" y="4268"/>
                </a:lnTo>
                <a:lnTo>
                  <a:pt x="18616" y="4090"/>
                </a:lnTo>
                <a:lnTo>
                  <a:pt x="18639" y="4122"/>
                </a:lnTo>
                <a:lnTo>
                  <a:pt x="18701" y="4090"/>
                </a:lnTo>
                <a:lnTo>
                  <a:pt x="18631" y="3943"/>
                </a:lnTo>
                <a:lnTo>
                  <a:pt x="18639" y="3862"/>
                </a:lnTo>
                <a:lnTo>
                  <a:pt x="18685" y="3862"/>
                </a:lnTo>
                <a:lnTo>
                  <a:pt x="18600" y="3603"/>
                </a:lnTo>
                <a:lnTo>
                  <a:pt x="18608" y="3554"/>
                </a:lnTo>
                <a:lnTo>
                  <a:pt x="18624" y="3619"/>
                </a:lnTo>
                <a:lnTo>
                  <a:pt x="18655" y="3603"/>
                </a:lnTo>
                <a:lnTo>
                  <a:pt x="18523" y="3359"/>
                </a:lnTo>
                <a:lnTo>
                  <a:pt x="18469" y="3343"/>
                </a:lnTo>
                <a:lnTo>
                  <a:pt x="18477" y="3376"/>
                </a:lnTo>
                <a:lnTo>
                  <a:pt x="18415" y="3294"/>
                </a:lnTo>
                <a:lnTo>
                  <a:pt x="18392" y="3165"/>
                </a:lnTo>
                <a:lnTo>
                  <a:pt x="18399" y="3165"/>
                </a:lnTo>
                <a:lnTo>
                  <a:pt x="18361" y="3051"/>
                </a:lnTo>
                <a:lnTo>
                  <a:pt x="18446" y="3051"/>
                </a:lnTo>
                <a:lnTo>
                  <a:pt x="18430" y="3019"/>
                </a:lnTo>
                <a:lnTo>
                  <a:pt x="18469" y="2970"/>
                </a:lnTo>
                <a:lnTo>
                  <a:pt x="18515" y="3051"/>
                </a:lnTo>
                <a:lnTo>
                  <a:pt x="18515" y="3002"/>
                </a:lnTo>
                <a:lnTo>
                  <a:pt x="18539" y="2970"/>
                </a:lnTo>
                <a:lnTo>
                  <a:pt x="18732" y="3035"/>
                </a:lnTo>
                <a:lnTo>
                  <a:pt x="18701" y="2970"/>
                </a:lnTo>
                <a:lnTo>
                  <a:pt x="18740" y="2872"/>
                </a:lnTo>
                <a:lnTo>
                  <a:pt x="18732" y="2856"/>
                </a:lnTo>
                <a:lnTo>
                  <a:pt x="18740" y="2840"/>
                </a:lnTo>
                <a:lnTo>
                  <a:pt x="18747" y="2840"/>
                </a:lnTo>
                <a:lnTo>
                  <a:pt x="18732" y="2807"/>
                </a:lnTo>
                <a:lnTo>
                  <a:pt x="18747" y="2824"/>
                </a:lnTo>
                <a:lnTo>
                  <a:pt x="18747" y="2775"/>
                </a:lnTo>
                <a:lnTo>
                  <a:pt x="18863" y="2662"/>
                </a:lnTo>
                <a:lnTo>
                  <a:pt x="18832" y="2629"/>
                </a:lnTo>
                <a:lnTo>
                  <a:pt x="18987" y="2694"/>
                </a:lnTo>
                <a:lnTo>
                  <a:pt x="18979" y="2645"/>
                </a:lnTo>
                <a:lnTo>
                  <a:pt x="18856" y="2515"/>
                </a:lnTo>
                <a:lnTo>
                  <a:pt x="18863" y="2532"/>
                </a:lnTo>
                <a:lnTo>
                  <a:pt x="18832" y="2499"/>
                </a:lnTo>
                <a:lnTo>
                  <a:pt x="18840" y="2499"/>
                </a:lnTo>
                <a:lnTo>
                  <a:pt x="18747" y="2386"/>
                </a:lnTo>
                <a:lnTo>
                  <a:pt x="18755" y="2418"/>
                </a:lnTo>
                <a:lnTo>
                  <a:pt x="18523" y="2353"/>
                </a:lnTo>
                <a:lnTo>
                  <a:pt x="18647" y="2321"/>
                </a:lnTo>
                <a:lnTo>
                  <a:pt x="18577" y="2288"/>
                </a:lnTo>
                <a:lnTo>
                  <a:pt x="18770" y="2288"/>
                </a:lnTo>
                <a:lnTo>
                  <a:pt x="17943" y="1607"/>
                </a:lnTo>
                <a:lnTo>
                  <a:pt x="17951" y="1623"/>
                </a:lnTo>
                <a:lnTo>
                  <a:pt x="17789" y="1590"/>
                </a:lnTo>
                <a:lnTo>
                  <a:pt x="17905" y="1769"/>
                </a:lnTo>
                <a:lnTo>
                  <a:pt x="17688" y="1639"/>
                </a:lnTo>
                <a:lnTo>
                  <a:pt x="17673" y="1655"/>
                </a:lnTo>
                <a:lnTo>
                  <a:pt x="17425" y="1655"/>
                </a:lnTo>
                <a:lnTo>
                  <a:pt x="17472" y="1801"/>
                </a:lnTo>
                <a:lnTo>
                  <a:pt x="16784" y="1461"/>
                </a:lnTo>
                <a:lnTo>
                  <a:pt x="16799" y="1461"/>
                </a:lnTo>
                <a:lnTo>
                  <a:pt x="16583" y="1363"/>
                </a:lnTo>
                <a:lnTo>
                  <a:pt x="16621" y="1347"/>
                </a:lnTo>
                <a:lnTo>
                  <a:pt x="16451" y="1282"/>
                </a:lnTo>
                <a:lnTo>
                  <a:pt x="16428" y="1363"/>
                </a:lnTo>
                <a:lnTo>
                  <a:pt x="16374" y="1347"/>
                </a:lnTo>
                <a:lnTo>
                  <a:pt x="16405" y="1347"/>
                </a:lnTo>
                <a:lnTo>
                  <a:pt x="16382" y="1298"/>
                </a:lnTo>
                <a:lnTo>
                  <a:pt x="16304" y="1298"/>
                </a:lnTo>
                <a:lnTo>
                  <a:pt x="16397" y="1282"/>
                </a:lnTo>
                <a:lnTo>
                  <a:pt x="16080" y="1217"/>
                </a:lnTo>
                <a:lnTo>
                  <a:pt x="16127" y="1250"/>
                </a:lnTo>
                <a:lnTo>
                  <a:pt x="16057" y="1282"/>
                </a:lnTo>
                <a:lnTo>
                  <a:pt x="16119" y="1298"/>
                </a:lnTo>
                <a:lnTo>
                  <a:pt x="16103" y="1314"/>
                </a:lnTo>
                <a:lnTo>
                  <a:pt x="16096" y="1331"/>
                </a:lnTo>
                <a:lnTo>
                  <a:pt x="16165" y="1396"/>
                </a:lnTo>
                <a:lnTo>
                  <a:pt x="16088" y="1396"/>
                </a:lnTo>
                <a:lnTo>
                  <a:pt x="16103" y="1428"/>
                </a:lnTo>
                <a:lnTo>
                  <a:pt x="16088" y="1428"/>
                </a:lnTo>
                <a:lnTo>
                  <a:pt x="16103" y="1444"/>
                </a:lnTo>
                <a:lnTo>
                  <a:pt x="15941" y="1379"/>
                </a:lnTo>
                <a:lnTo>
                  <a:pt x="15918" y="1412"/>
                </a:lnTo>
                <a:lnTo>
                  <a:pt x="15779" y="1363"/>
                </a:lnTo>
                <a:lnTo>
                  <a:pt x="15802" y="1428"/>
                </a:lnTo>
                <a:lnTo>
                  <a:pt x="15802" y="1493"/>
                </a:lnTo>
                <a:lnTo>
                  <a:pt x="15763" y="1477"/>
                </a:lnTo>
                <a:lnTo>
                  <a:pt x="15616" y="1379"/>
                </a:lnTo>
                <a:lnTo>
                  <a:pt x="15640" y="1363"/>
                </a:lnTo>
                <a:lnTo>
                  <a:pt x="15500" y="1282"/>
                </a:lnTo>
                <a:lnTo>
                  <a:pt x="15601" y="1314"/>
                </a:lnTo>
                <a:lnTo>
                  <a:pt x="15524" y="1266"/>
                </a:lnTo>
                <a:lnTo>
                  <a:pt x="15554" y="1233"/>
                </a:lnTo>
                <a:lnTo>
                  <a:pt x="15199" y="1120"/>
                </a:lnTo>
                <a:lnTo>
                  <a:pt x="15245" y="1169"/>
                </a:lnTo>
                <a:lnTo>
                  <a:pt x="15207" y="1201"/>
                </a:lnTo>
                <a:lnTo>
                  <a:pt x="15230" y="1217"/>
                </a:lnTo>
                <a:lnTo>
                  <a:pt x="14982" y="1136"/>
                </a:lnTo>
                <a:lnTo>
                  <a:pt x="14743" y="1136"/>
                </a:lnTo>
                <a:lnTo>
                  <a:pt x="14774" y="1152"/>
                </a:lnTo>
                <a:lnTo>
                  <a:pt x="14781" y="1201"/>
                </a:lnTo>
                <a:lnTo>
                  <a:pt x="14812" y="1250"/>
                </a:lnTo>
                <a:lnTo>
                  <a:pt x="14781" y="1217"/>
                </a:lnTo>
                <a:lnTo>
                  <a:pt x="14781" y="1201"/>
                </a:lnTo>
                <a:lnTo>
                  <a:pt x="14727" y="1136"/>
                </a:lnTo>
                <a:lnTo>
                  <a:pt x="14727" y="1104"/>
                </a:lnTo>
                <a:lnTo>
                  <a:pt x="14681" y="1071"/>
                </a:lnTo>
                <a:lnTo>
                  <a:pt x="14665" y="1104"/>
                </a:lnTo>
                <a:lnTo>
                  <a:pt x="14604" y="1071"/>
                </a:lnTo>
                <a:lnTo>
                  <a:pt x="14611" y="1071"/>
                </a:lnTo>
                <a:lnTo>
                  <a:pt x="14588" y="1055"/>
                </a:lnTo>
                <a:lnTo>
                  <a:pt x="14596" y="1071"/>
                </a:lnTo>
                <a:lnTo>
                  <a:pt x="14542" y="1104"/>
                </a:lnTo>
                <a:lnTo>
                  <a:pt x="14604" y="1104"/>
                </a:lnTo>
                <a:lnTo>
                  <a:pt x="14395" y="1233"/>
                </a:lnTo>
                <a:lnTo>
                  <a:pt x="14511" y="1055"/>
                </a:lnTo>
                <a:lnTo>
                  <a:pt x="14511" y="1022"/>
                </a:lnTo>
                <a:lnTo>
                  <a:pt x="14604" y="925"/>
                </a:lnTo>
                <a:lnTo>
                  <a:pt x="14519" y="828"/>
                </a:lnTo>
                <a:lnTo>
                  <a:pt x="14588" y="876"/>
                </a:lnTo>
                <a:lnTo>
                  <a:pt x="14511" y="779"/>
                </a:lnTo>
                <a:lnTo>
                  <a:pt x="14511" y="811"/>
                </a:lnTo>
                <a:lnTo>
                  <a:pt x="14248" y="730"/>
                </a:lnTo>
                <a:lnTo>
                  <a:pt x="14256" y="747"/>
                </a:lnTo>
                <a:lnTo>
                  <a:pt x="14186" y="747"/>
                </a:lnTo>
                <a:lnTo>
                  <a:pt x="14209" y="698"/>
                </a:lnTo>
                <a:lnTo>
                  <a:pt x="14047" y="682"/>
                </a:lnTo>
                <a:lnTo>
                  <a:pt x="14109" y="649"/>
                </a:lnTo>
                <a:lnTo>
                  <a:pt x="13993" y="600"/>
                </a:lnTo>
                <a:close/>
                <a:moveTo>
                  <a:pt x="19111" y="14460"/>
                </a:moveTo>
                <a:lnTo>
                  <a:pt x="19072" y="14671"/>
                </a:lnTo>
                <a:lnTo>
                  <a:pt x="19064" y="14654"/>
                </a:lnTo>
                <a:lnTo>
                  <a:pt x="19049" y="14752"/>
                </a:lnTo>
                <a:lnTo>
                  <a:pt x="19057" y="14784"/>
                </a:lnTo>
                <a:lnTo>
                  <a:pt x="18925" y="15531"/>
                </a:lnTo>
                <a:lnTo>
                  <a:pt x="18848" y="15563"/>
                </a:lnTo>
                <a:lnTo>
                  <a:pt x="18624" y="15190"/>
                </a:lnTo>
                <a:lnTo>
                  <a:pt x="18608" y="15076"/>
                </a:lnTo>
                <a:lnTo>
                  <a:pt x="18662" y="14849"/>
                </a:lnTo>
                <a:lnTo>
                  <a:pt x="18678" y="14865"/>
                </a:lnTo>
                <a:lnTo>
                  <a:pt x="18724" y="14719"/>
                </a:lnTo>
                <a:lnTo>
                  <a:pt x="18685" y="14671"/>
                </a:lnTo>
                <a:lnTo>
                  <a:pt x="18678" y="14735"/>
                </a:lnTo>
                <a:lnTo>
                  <a:pt x="18655" y="14654"/>
                </a:lnTo>
                <a:lnTo>
                  <a:pt x="18662" y="14622"/>
                </a:lnTo>
                <a:lnTo>
                  <a:pt x="18608" y="14687"/>
                </a:lnTo>
                <a:lnTo>
                  <a:pt x="18461" y="14573"/>
                </a:lnTo>
                <a:lnTo>
                  <a:pt x="18446" y="14573"/>
                </a:lnTo>
                <a:lnTo>
                  <a:pt x="18423" y="14524"/>
                </a:lnTo>
                <a:lnTo>
                  <a:pt x="18392" y="14524"/>
                </a:lnTo>
                <a:lnTo>
                  <a:pt x="18430" y="14573"/>
                </a:lnTo>
                <a:lnTo>
                  <a:pt x="18438" y="14671"/>
                </a:lnTo>
                <a:lnTo>
                  <a:pt x="18415" y="14703"/>
                </a:lnTo>
                <a:lnTo>
                  <a:pt x="18338" y="14671"/>
                </a:lnTo>
                <a:lnTo>
                  <a:pt x="18307" y="14752"/>
                </a:lnTo>
                <a:lnTo>
                  <a:pt x="18291" y="14735"/>
                </a:lnTo>
                <a:lnTo>
                  <a:pt x="18291" y="14768"/>
                </a:lnTo>
                <a:lnTo>
                  <a:pt x="18276" y="14768"/>
                </a:lnTo>
                <a:lnTo>
                  <a:pt x="18253" y="14817"/>
                </a:lnTo>
                <a:lnTo>
                  <a:pt x="18253" y="14881"/>
                </a:lnTo>
                <a:lnTo>
                  <a:pt x="18229" y="14914"/>
                </a:lnTo>
                <a:lnTo>
                  <a:pt x="18206" y="15076"/>
                </a:lnTo>
                <a:lnTo>
                  <a:pt x="18214" y="15125"/>
                </a:lnTo>
                <a:lnTo>
                  <a:pt x="18198" y="15174"/>
                </a:lnTo>
                <a:lnTo>
                  <a:pt x="18098" y="15190"/>
                </a:lnTo>
                <a:lnTo>
                  <a:pt x="18090" y="15190"/>
                </a:lnTo>
                <a:lnTo>
                  <a:pt x="18090" y="15076"/>
                </a:lnTo>
                <a:lnTo>
                  <a:pt x="18028" y="14946"/>
                </a:lnTo>
                <a:lnTo>
                  <a:pt x="18013" y="14995"/>
                </a:lnTo>
                <a:lnTo>
                  <a:pt x="17974" y="15011"/>
                </a:lnTo>
                <a:lnTo>
                  <a:pt x="17943" y="15092"/>
                </a:lnTo>
                <a:lnTo>
                  <a:pt x="17936" y="15076"/>
                </a:lnTo>
                <a:lnTo>
                  <a:pt x="17936" y="15028"/>
                </a:lnTo>
                <a:lnTo>
                  <a:pt x="17881" y="15222"/>
                </a:lnTo>
                <a:lnTo>
                  <a:pt x="17858" y="15190"/>
                </a:lnTo>
                <a:lnTo>
                  <a:pt x="17835" y="15303"/>
                </a:lnTo>
                <a:lnTo>
                  <a:pt x="17851" y="15287"/>
                </a:lnTo>
                <a:lnTo>
                  <a:pt x="17843" y="15320"/>
                </a:lnTo>
                <a:lnTo>
                  <a:pt x="17827" y="15336"/>
                </a:lnTo>
                <a:lnTo>
                  <a:pt x="17851" y="15385"/>
                </a:lnTo>
                <a:lnTo>
                  <a:pt x="17766" y="15401"/>
                </a:lnTo>
                <a:lnTo>
                  <a:pt x="17773" y="15498"/>
                </a:lnTo>
                <a:lnTo>
                  <a:pt x="17750" y="15563"/>
                </a:lnTo>
                <a:lnTo>
                  <a:pt x="17735" y="15449"/>
                </a:lnTo>
                <a:lnTo>
                  <a:pt x="17711" y="15417"/>
                </a:lnTo>
                <a:lnTo>
                  <a:pt x="17673" y="15482"/>
                </a:lnTo>
                <a:lnTo>
                  <a:pt x="17650" y="15677"/>
                </a:lnTo>
                <a:lnTo>
                  <a:pt x="17047" y="16374"/>
                </a:lnTo>
                <a:lnTo>
                  <a:pt x="17054" y="16261"/>
                </a:lnTo>
                <a:lnTo>
                  <a:pt x="16977" y="16667"/>
                </a:lnTo>
                <a:lnTo>
                  <a:pt x="16992" y="16894"/>
                </a:lnTo>
                <a:lnTo>
                  <a:pt x="16961" y="16975"/>
                </a:lnTo>
                <a:lnTo>
                  <a:pt x="16961" y="17040"/>
                </a:lnTo>
                <a:lnTo>
                  <a:pt x="16938" y="16959"/>
                </a:lnTo>
                <a:lnTo>
                  <a:pt x="16931" y="16975"/>
                </a:lnTo>
                <a:lnTo>
                  <a:pt x="16923" y="16975"/>
                </a:lnTo>
                <a:lnTo>
                  <a:pt x="16954" y="17981"/>
                </a:lnTo>
                <a:lnTo>
                  <a:pt x="16853" y="18289"/>
                </a:lnTo>
                <a:lnTo>
                  <a:pt x="16869" y="18306"/>
                </a:lnTo>
                <a:lnTo>
                  <a:pt x="16900" y="18371"/>
                </a:lnTo>
                <a:lnTo>
                  <a:pt x="17309" y="18224"/>
                </a:lnTo>
                <a:lnTo>
                  <a:pt x="17325" y="18241"/>
                </a:lnTo>
                <a:lnTo>
                  <a:pt x="17920" y="17851"/>
                </a:lnTo>
                <a:lnTo>
                  <a:pt x="18137" y="17965"/>
                </a:lnTo>
                <a:lnTo>
                  <a:pt x="18152" y="18014"/>
                </a:lnTo>
                <a:lnTo>
                  <a:pt x="18144" y="18046"/>
                </a:lnTo>
                <a:lnTo>
                  <a:pt x="18168" y="18306"/>
                </a:lnTo>
                <a:lnTo>
                  <a:pt x="18144" y="18338"/>
                </a:lnTo>
                <a:lnTo>
                  <a:pt x="18168" y="18403"/>
                </a:lnTo>
                <a:lnTo>
                  <a:pt x="18191" y="18403"/>
                </a:lnTo>
                <a:lnTo>
                  <a:pt x="18191" y="18354"/>
                </a:lnTo>
                <a:lnTo>
                  <a:pt x="18384" y="18014"/>
                </a:lnTo>
                <a:lnTo>
                  <a:pt x="18237" y="18452"/>
                </a:lnTo>
                <a:lnTo>
                  <a:pt x="18353" y="18273"/>
                </a:lnTo>
                <a:lnTo>
                  <a:pt x="18353" y="18403"/>
                </a:lnTo>
                <a:lnTo>
                  <a:pt x="18307" y="18517"/>
                </a:lnTo>
                <a:lnTo>
                  <a:pt x="18361" y="18484"/>
                </a:lnTo>
                <a:lnTo>
                  <a:pt x="18369" y="18500"/>
                </a:lnTo>
                <a:lnTo>
                  <a:pt x="18376" y="18500"/>
                </a:lnTo>
                <a:lnTo>
                  <a:pt x="18376" y="18517"/>
                </a:lnTo>
                <a:lnTo>
                  <a:pt x="18369" y="18500"/>
                </a:lnTo>
                <a:lnTo>
                  <a:pt x="18361" y="18500"/>
                </a:lnTo>
                <a:lnTo>
                  <a:pt x="18369" y="18906"/>
                </a:lnTo>
                <a:lnTo>
                  <a:pt x="18500" y="19020"/>
                </a:lnTo>
                <a:lnTo>
                  <a:pt x="18616" y="18939"/>
                </a:lnTo>
                <a:lnTo>
                  <a:pt x="18608" y="18939"/>
                </a:lnTo>
                <a:lnTo>
                  <a:pt x="18655" y="18906"/>
                </a:lnTo>
                <a:lnTo>
                  <a:pt x="18616" y="18971"/>
                </a:lnTo>
                <a:lnTo>
                  <a:pt x="18670" y="18971"/>
                </a:lnTo>
                <a:lnTo>
                  <a:pt x="18655" y="19003"/>
                </a:lnTo>
                <a:lnTo>
                  <a:pt x="18685" y="19101"/>
                </a:lnTo>
                <a:lnTo>
                  <a:pt x="18709" y="19052"/>
                </a:lnTo>
                <a:lnTo>
                  <a:pt x="18693" y="19052"/>
                </a:lnTo>
                <a:lnTo>
                  <a:pt x="19211" y="18257"/>
                </a:lnTo>
                <a:lnTo>
                  <a:pt x="19203" y="18241"/>
                </a:lnTo>
                <a:lnTo>
                  <a:pt x="19551" y="17364"/>
                </a:lnTo>
                <a:lnTo>
                  <a:pt x="19598" y="16942"/>
                </a:lnTo>
                <a:lnTo>
                  <a:pt x="19551" y="16650"/>
                </a:lnTo>
                <a:lnTo>
                  <a:pt x="19505" y="16569"/>
                </a:lnTo>
                <a:lnTo>
                  <a:pt x="19497" y="16374"/>
                </a:lnTo>
                <a:lnTo>
                  <a:pt x="19451" y="16374"/>
                </a:lnTo>
                <a:lnTo>
                  <a:pt x="19451" y="16358"/>
                </a:lnTo>
                <a:lnTo>
                  <a:pt x="19435" y="16358"/>
                </a:lnTo>
                <a:lnTo>
                  <a:pt x="19420" y="16050"/>
                </a:lnTo>
                <a:lnTo>
                  <a:pt x="19273" y="15807"/>
                </a:lnTo>
                <a:lnTo>
                  <a:pt x="19258" y="15125"/>
                </a:lnTo>
                <a:lnTo>
                  <a:pt x="19219" y="15044"/>
                </a:lnTo>
                <a:lnTo>
                  <a:pt x="19180" y="15060"/>
                </a:lnTo>
                <a:lnTo>
                  <a:pt x="19118" y="14476"/>
                </a:lnTo>
                <a:lnTo>
                  <a:pt x="19111" y="14460"/>
                </a:lnTo>
                <a:close/>
                <a:moveTo>
                  <a:pt x="20587" y="18322"/>
                </a:moveTo>
                <a:lnTo>
                  <a:pt x="20587" y="18500"/>
                </a:lnTo>
                <a:lnTo>
                  <a:pt x="20610" y="18468"/>
                </a:lnTo>
                <a:lnTo>
                  <a:pt x="20587" y="18517"/>
                </a:lnTo>
                <a:lnTo>
                  <a:pt x="20587" y="18646"/>
                </a:lnTo>
                <a:lnTo>
                  <a:pt x="20603" y="18565"/>
                </a:lnTo>
                <a:lnTo>
                  <a:pt x="20603" y="18614"/>
                </a:lnTo>
                <a:lnTo>
                  <a:pt x="20610" y="18598"/>
                </a:lnTo>
                <a:lnTo>
                  <a:pt x="20595" y="18679"/>
                </a:lnTo>
                <a:lnTo>
                  <a:pt x="20587" y="18663"/>
                </a:lnTo>
                <a:lnTo>
                  <a:pt x="20587" y="18744"/>
                </a:lnTo>
                <a:lnTo>
                  <a:pt x="20610" y="18760"/>
                </a:lnTo>
                <a:lnTo>
                  <a:pt x="20587" y="18776"/>
                </a:lnTo>
                <a:lnTo>
                  <a:pt x="20587" y="18760"/>
                </a:lnTo>
                <a:lnTo>
                  <a:pt x="20479" y="19068"/>
                </a:lnTo>
                <a:lnTo>
                  <a:pt x="20425" y="19117"/>
                </a:lnTo>
                <a:lnTo>
                  <a:pt x="20464" y="19263"/>
                </a:lnTo>
                <a:lnTo>
                  <a:pt x="20363" y="19442"/>
                </a:lnTo>
                <a:lnTo>
                  <a:pt x="20379" y="19425"/>
                </a:lnTo>
                <a:lnTo>
                  <a:pt x="20371" y="19458"/>
                </a:lnTo>
                <a:lnTo>
                  <a:pt x="20417" y="19458"/>
                </a:lnTo>
                <a:lnTo>
                  <a:pt x="20804" y="18841"/>
                </a:lnTo>
                <a:lnTo>
                  <a:pt x="20719" y="18906"/>
                </a:lnTo>
                <a:lnTo>
                  <a:pt x="20657" y="18841"/>
                </a:lnTo>
                <a:lnTo>
                  <a:pt x="20680" y="18695"/>
                </a:lnTo>
                <a:lnTo>
                  <a:pt x="20672" y="18695"/>
                </a:lnTo>
                <a:lnTo>
                  <a:pt x="20672" y="18663"/>
                </a:lnTo>
                <a:lnTo>
                  <a:pt x="20649" y="18776"/>
                </a:lnTo>
                <a:lnTo>
                  <a:pt x="20610" y="18711"/>
                </a:lnTo>
                <a:lnTo>
                  <a:pt x="20657" y="18452"/>
                </a:lnTo>
                <a:lnTo>
                  <a:pt x="20641" y="18468"/>
                </a:lnTo>
                <a:lnTo>
                  <a:pt x="20618" y="18387"/>
                </a:lnTo>
                <a:lnTo>
                  <a:pt x="20603" y="18403"/>
                </a:lnTo>
                <a:lnTo>
                  <a:pt x="20610" y="18322"/>
                </a:lnTo>
                <a:close/>
                <a:moveTo>
                  <a:pt x="18668" y="19544"/>
                </a:moveTo>
                <a:lnTo>
                  <a:pt x="18663" y="19553"/>
                </a:lnTo>
                <a:lnTo>
                  <a:pt x="18668" y="19544"/>
                </a:lnTo>
                <a:close/>
                <a:moveTo>
                  <a:pt x="18663" y="19553"/>
                </a:moveTo>
                <a:lnTo>
                  <a:pt x="18662" y="19555"/>
                </a:lnTo>
                <a:lnTo>
                  <a:pt x="18655" y="19588"/>
                </a:lnTo>
                <a:lnTo>
                  <a:pt x="18663" y="19553"/>
                </a:lnTo>
                <a:close/>
                <a:moveTo>
                  <a:pt x="18508" y="19328"/>
                </a:moveTo>
                <a:lnTo>
                  <a:pt x="18469" y="19571"/>
                </a:lnTo>
                <a:lnTo>
                  <a:pt x="18477" y="19571"/>
                </a:lnTo>
                <a:lnTo>
                  <a:pt x="18469" y="19620"/>
                </a:lnTo>
                <a:lnTo>
                  <a:pt x="18461" y="19588"/>
                </a:lnTo>
                <a:lnTo>
                  <a:pt x="18469" y="19750"/>
                </a:lnTo>
                <a:lnTo>
                  <a:pt x="18446" y="19782"/>
                </a:lnTo>
                <a:lnTo>
                  <a:pt x="18500" y="19782"/>
                </a:lnTo>
                <a:lnTo>
                  <a:pt x="18570" y="19669"/>
                </a:lnTo>
                <a:lnTo>
                  <a:pt x="18562" y="19701"/>
                </a:lnTo>
                <a:lnTo>
                  <a:pt x="18593" y="19685"/>
                </a:lnTo>
                <a:lnTo>
                  <a:pt x="18577" y="19734"/>
                </a:lnTo>
                <a:lnTo>
                  <a:pt x="18663" y="19553"/>
                </a:lnTo>
                <a:lnTo>
                  <a:pt x="18716" y="19344"/>
                </a:lnTo>
                <a:lnTo>
                  <a:pt x="18624" y="19409"/>
                </a:lnTo>
                <a:lnTo>
                  <a:pt x="18508" y="19328"/>
                </a:lnTo>
                <a:close/>
                <a:moveTo>
                  <a:pt x="20079" y="19828"/>
                </a:moveTo>
                <a:lnTo>
                  <a:pt x="20069" y="19831"/>
                </a:lnTo>
                <a:lnTo>
                  <a:pt x="20085" y="19831"/>
                </a:lnTo>
                <a:lnTo>
                  <a:pt x="20079" y="19828"/>
                </a:lnTo>
                <a:close/>
                <a:moveTo>
                  <a:pt x="20301" y="19312"/>
                </a:moveTo>
                <a:lnTo>
                  <a:pt x="20038" y="19685"/>
                </a:lnTo>
                <a:lnTo>
                  <a:pt x="20046" y="19653"/>
                </a:lnTo>
                <a:lnTo>
                  <a:pt x="20015" y="19701"/>
                </a:lnTo>
                <a:lnTo>
                  <a:pt x="20000" y="19717"/>
                </a:lnTo>
                <a:lnTo>
                  <a:pt x="19984" y="19717"/>
                </a:lnTo>
                <a:lnTo>
                  <a:pt x="19984" y="19734"/>
                </a:lnTo>
                <a:lnTo>
                  <a:pt x="19691" y="20010"/>
                </a:lnTo>
                <a:lnTo>
                  <a:pt x="19698" y="19993"/>
                </a:lnTo>
                <a:lnTo>
                  <a:pt x="19613" y="20123"/>
                </a:lnTo>
                <a:lnTo>
                  <a:pt x="19629" y="20123"/>
                </a:lnTo>
                <a:lnTo>
                  <a:pt x="19605" y="20139"/>
                </a:lnTo>
                <a:lnTo>
                  <a:pt x="19621" y="20139"/>
                </a:lnTo>
                <a:lnTo>
                  <a:pt x="19583" y="20180"/>
                </a:lnTo>
                <a:lnTo>
                  <a:pt x="19590" y="20172"/>
                </a:lnTo>
                <a:lnTo>
                  <a:pt x="19575" y="20204"/>
                </a:lnTo>
                <a:lnTo>
                  <a:pt x="19598" y="20188"/>
                </a:lnTo>
                <a:lnTo>
                  <a:pt x="19575" y="20221"/>
                </a:lnTo>
                <a:lnTo>
                  <a:pt x="19629" y="20253"/>
                </a:lnTo>
                <a:lnTo>
                  <a:pt x="19644" y="20286"/>
                </a:lnTo>
                <a:lnTo>
                  <a:pt x="20054" y="19815"/>
                </a:lnTo>
                <a:lnTo>
                  <a:pt x="20079" y="19828"/>
                </a:lnTo>
                <a:lnTo>
                  <a:pt x="20116" y="19815"/>
                </a:lnTo>
                <a:lnTo>
                  <a:pt x="20108" y="19782"/>
                </a:lnTo>
                <a:lnTo>
                  <a:pt x="20100" y="19782"/>
                </a:lnTo>
                <a:lnTo>
                  <a:pt x="20355" y="19409"/>
                </a:lnTo>
                <a:lnTo>
                  <a:pt x="20324" y="19425"/>
                </a:lnTo>
                <a:lnTo>
                  <a:pt x="20340" y="19409"/>
                </a:lnTo>
                <a:lnTo>
                  <a:pt x="20355" y="19393"/>
                </a:lnTo>
                <a:lnTo>
                  <a:pt x="20309" y="19425"/>
                </a:lnTo>
                <a:lnTo>
                  <a:pt x="20340" y="19377"/>
                </a:lnTo>
                <a:lnTo>
                  <a:pt x="20270" y="19425"/>
                </a:lnTo>
                <a:lnTo>
                  <a:pt x="20278" y="19360"/>
                </a:lnTo>
                <a:lnTo>
                  <a:pt x="20301" y="19312"/>
                </a:lnTo>
                <a:close/>
                <a:moveTo>
                  <a:pt x="5814" y="21048"/>
                </a:moveTo>
                <a:lnTo>
                  <a:pt x="5837" y="21081"/>
                </a:lnTo>
                <a:lnTo>
                  <a:pt x="5821" y="21097"/>
                </a:lnTo>
                <a:lnTo>
                  <a:pt x="5837" y="21113"/>
                </a:lnTo>
                <a:lnTo>
                  <a:pt x="5806" y="21146"/>
                </a:lnTo>
                <a:lnTo>
                  <a:pt x="5868" y="21113"/>
                </a:lnTo>
                <a:lnTo>
                  <a:pt x="5883" y="21064"/>
                </a:lnTo>
                <a:lnTo>
                  <a:pt x="5814" y="21048"/>
                </a:lnTo>
                <a:close/>
                <a:moveTo>
                  <a:pt x="5906" y="21032"/>
                </a:moveTo>
                <a:lnTo>
                  <a:pt x="5906" y="21146"/>
                </a:lnTo>
                <a:lnTo>
                  <a:pt x="5945" y="21162"/>
                </a:lnTo>
                <a:lnTo>
                  <a:pt x="5937" y="21129"/>
                </a:lnTo>
                <a:lnTo>
                  <a:pt x="5960" y="21113"/>
                </a:lnTo>
                <a:lnTo>
                  <a:pt x="5968" y="21081"/>
                </a:lnTo>
                <a:lnTo>
                  <a:pt x="5976" y="21064"/>
                </a:lnTo>
                <a:lnTo>
                  <a:pt x="5953" y="21081"/>
                </a:lnTo>
                <a:lnTo>
                  <a:pt x="5930" y="21048"/>
                </a:lnTo>
                <a:lnTo>
                  <a:pt x="5937" y="21048"/>
                </a:lnTo>
                <a:lnTo>
                  <a:pt x="5906" y="21032"/>
                </a:lnTo>
                <a:close/>
                <a:moveTo>
                  <a:pt x="5906" y="21146"/>
                </a:moveTo>
                <a:lnTo>
                  <a:pt x="5906" y="21194"/>
                </a:lnTo>
                <a:lnTo>
                  <a:pt x="5922" y="21162"/>
                </a:lnTo>
                <a:lnTo>
                  <a:pt x="5906" y="21146"/>
                </a:lnTo>
                <a:close/>
                <a:moveTo>
                  <a:pt x="5203" y="21243"/>
                </a:moveTo>
                <a:lnTo>
                  <a:pt x="5138" y="21258"/>
                </a:lnTo>
                <a:lnTo>
                  <a:pt x="5149" y="21243"/>
                </a:lnTo>
                <a:close/>
                <a:moveTo>
                  <a:pt x="4832" y="1331"/>
                </a:moveTo>
                <a:lnTo>
                  <a:pt x="4747" y="1396"/>
                </a:lnTo>
                <a:lnTo>
                  <a:pt x="4762" y="1396"/>
                </a:lnTo>
                <a:lnTo>
                  <a:pt x="4700" y="1428"/>
                </a:lnTo>
                <a:lnTo>
                  <a:pt x="4654" y="1639"/>
                </a:lnTo>
                <a:lnTo>
                  <a:pt x="4739" y="1672"/>
                </a:lnTo>
                <a:lnTo>
                  <a:pt x="4739" y="1688"/>
                </a:lnTo>
                <a:lnTo>
                  <a:pt x="4716" y="1704"/>
                </a:lnTo>
                <a:lnTo>
                  <a:pt x="4731" y="1688"/>
                </a:lnTo>
                <a:lnTo>
                  <a:pt x="4685" y="1720"/>
                </a:lnTo>
                <a:lnTo>
                  <a:pt x="4693" y="1720"/>
                </a:lnTo>
                <a:lnTo>
                  <a:pt x="4654" y="1769"/>
                </a:lnTo>
                <a:lnTo>
                  <a:pt x="4700" y="1785"/>
                </a:lnTo>
                <a:lnTo>
                  <a:pt x="4546" y="1915"/>
                </a:lnTo>
                <a:lnTo>
                  <a:pt x="4515" y="2029"/>
                </a:lnTo>
                <a:lnTo>
                  <a:pt x="4476" y="2029"/>
                </a:lnTo>
                <a:lnTo>
                  <a:pt x="4476" y="2077"/>
                </a:lnTo>
                <a:lnTo>
                  <a:pt x="4468" y="2012"/>
                </a:lnTo>
                <a:lnTo>
                  <a:pt x="4492" y="2012"/>
                </a:lnTo>
                <a:lnTo>
                  <a:pt x="4515" y="1980"/>
                </a:lnTo>
                <a:lnTo>
                  <a:pt x="4492" y="1980"/>
                </a:lnTo>
                <a:lnTo>
                  <a:pt x="4553" y="1834"/>
                </a:lnTo>
                <a:lnTo>
                  <a:pt x="4499" y="1866"/>
                </a:lnTo>
                <a:lnTo>
                  <a:pt x="4530" y="1834"/>
                </a:lnTo>
                <a:lnTo>
                  <a:pt x="4499" y="1834"/>
                </a:lnTo>
                <a:lnTo>
                  <a:pt x="4492" y="1801"/>
                </a:lnTo>
                <a:lnTo>
                  <a:pt x="4430" y="1818"/>
                </a:lnTo>
                <a:lnTo>
                  <a:pt x="4422" y="1883"/>
                </a:lnTo>
                <a:lnTo>
                  <a:pt x="4468" y="1899"/>
                </a:lnTo>
                <a:lnTo>
                  <a:pt x="4422" y="1915"/>
                </a:lnTo>
                <a:lnTo>
                  <a:pt x="4407" y="1866"/>
                </a:lnTo>
                <a:lnTo>
                  <a:pt x="4407" y="1899"/>
                </a:lnTo>
                <a:lnTo>
                  <a:pt x="4105" y="1834"/>
                </a:lnTo>
                <a:lnTo>
                  <a:pt x="4066" y="1753"/>
                </a:lnTo>
                <a:lnTo>
                  <a:pt x="3912" y="1834"/>
                </a:lnTo>
                <a:lnTo>
                  <a:pt x="4082" y="1785"/>
                </a:lnTo>
                <a:lnTo>
                  <a:pt x="3935" y="1899"/>
                </a:lnTo>
                <a:lnTo>
                  <a:pt x="3873" y="2093"/>
                </a:lnTo>
                <a:lnTo>
                  <a:pt x="3850" y="1915"/>
                </a:lnTo>
                <a:lnTo>
                  <a:pt x="3834" y="1899"/>
                </a:lnTo>
                <a:lnTo>
                  <a:pt x="3827" y="1883"/>
                </a:lnTo>
                <a:lnTo>
                  <a:pt x="3548" y="1883"/>
                </a:lnTo>
                <a:lnTo>
                  <a:pt x="3657" y="1818"/>
                </a:lnTo>
                <a:lnTo>
                  <a:pt x="3201" y="1688"/>
                </a:lnTo>
                <a:lnTo>
                  <a:pt x="3239" y="1639"/>
                </a:lnTo>
                <a:lnTo>
                  <a:pt x="3255" y="1574"/>
                </a:lnTo>
                <a:lnTo>
                  <a:pt x="3216" y="1590"/>
                </a:lnTo>
                <a:lnTo>
                  <a:pt x="3231" y="1607"/>
                </a:lnTo>
                <a:lnTo>
                  <a:pt x="3131" y="1688"/>
                </a:lnTo>
                <a:lnTo>
                  <a:pt x="3131" y="1574"/>
                </a:lnTo>
                <a:lnTo>
                  <a:pt x="3092" y="1542"/>
                </a:lnTo>
                <a:lnTo>
                  <a:pt x="3100" y="1558"/>
                </a:lnTo>
                <a:lnTo>
                  <a:pt x="3108" y="1558"/>
                </a:lnTo>
                <a:lnTo>
                  <a:pt x="2992" y="1639"/>
                </a:lnTo>
                <a:lnTo>
                  <a:pt x="3023" y="1607"/>
                </a:lnTo>
                <a:lnTo>
                  <a:pt x="2860" y="1704"/>
                </a:lnTo>
                <a:lnTo>
                  <a:pt x="2876" y="1672"/>
                </a:lnTo>
                <a:lnTo>
                  <a:pt x="2853" y="1688"/>
                </a:lnTo>
                <a:lnTo>
                  <a:pt x="2860" y="1688"/>
                </a:lnTo>
                <a:lnTo>
                  <a:pt x="2752" y="1753"/>
                </a:lnTo>
                <a:lnTo>
                  <a:pt x="2729" y="1753"/>
                </a:lnTo>
                <a:lnTo>
                  <a:pt x="2714" y="1769"/>
                </a:lnTo>
                <a:lnTo>
                  <a:pt x="2714" y="1753"/>
                </a:lnTo>
                <a:lnTo>
                  <a:pt x="2729" y="1753"/>
                </a:lnTo>
                <a:lnTo>
                  <a:pt x="3000" y="1574"/>
                </a:lnTo>
                <a:lnTo>
                  <a:pt x="2822" y="1639"/>
                </a:lnTo>
                <a:lnTo>
                  <a:pt x="2830" y="1639"/>
                </a:lnTo>
                <a:lnTo>
                  <a:pt x="2706" y="1704"/>
                </a:lnTo>
                <a:lnTo>
                  <a:pt x="2744" y="1672"/>
                </a:lnTo>
                <a:lnTo>
                  <a:pt x="2605" y="1720"/>
                </a:lnTo>
                <a:lnTo>
                  <a:pt x="2621" y="1736"/>
                </a:lnTo>
                <a:lnTo>
                  <a:pt x="2598" y="1753"/>
                </a:lnTo>
                <a:lnTo>
                  <a:pt x="2613" y="1769"/>
                </a:lnTo>
                <a:lnTo>
                  <a:pt x="1925" y="1542"/>
                </a:lnTo>
                <a:lnTo>
                  <a:pt x="1948" y="1526"/>
                </a:lnTo>
                <a:lnTo>
                  <a:pt x="1925" y="1526"/>
                </a:lnTo>
                <a:lnTo>
                  <a:pt x="1925" y="1509"/>
                </a:lnTo>
                <a:lnTo>
                  <a:pt x="1917" y="1509"/>
                </a:lnTo>
                <a:lnTo>
                  <a:pt x="1948" y="1493"/>
                </a:lnTo>
                <a:lnTo>
                  <a:pt x="1832" y="1477"/>
                </a:lnTo>
                <a:lnTo>
                  <a:pt x="1840" y="1461"/>
                </a:lnTo>
                <a:lnTo>
                  <a:pt x="1763" y="1493"/>
                </a:lnTo>
                <a:lnTo>
                  <a:pt x="1763" y="1477"/>
                </a:lnTo>
                <a:lnTo>
                  <a:pt x="1817" y="1444"/>
                </a:lnTo>
                <a:lnTo>
                  <a:pt x="1786" y="1428"/>
                </a:lnTo>
                <a:lnTo>
                  <a:pt x="1794" y="1412"/>
                </a:lnTo>
                <a:lnTo>
                  <a:pt x="1593" y="1493"/>
                </a:lnTo>
                <a:lnTo>
                  <a:pt x="1608" y="1477"/>
                </a:lnTo>
                <a:lnTo>
                  <a:pt x="1546" y="1509"/>
                </a:lnTo>
                <a:lnTo>
                  <a:pt x="1569" y="1526"/>
                </a:lnTo>
                <a:lnTo>
                  <a:pt x="1523" y="1558"/>
                </a:lnTo>
                <a:lnTo>
                  <a:pt x="1515" y="1558"/>
                </a:lnTo>
                <a:lnTo>
                  <a:pt x="1546" y="1526"/>
                </a:lnTo>
                <a:lnTo>
                  <a:pt x="1409" y="1571"/>
                </a:lnTo>
                <a:lnTo>
                  <a:pt x="1005" y="1818"/>
                </a:lnTo>
                <a:lnTo>
                  <a:pt x="1013" y="1818"/>
                </a:lnTo>
                <a:lnTo>
                  <a:pt x="997" y="1834"/>
                </a:lnTo>
                <a:lnTo>
                  <a:pt x="1059" y="1947"/>
                </a:lnTo>
                <a:lnTo>
                  <a:pt x="1051" y="2012"/>
                </a:lnTo>
                <a:lnTo>
                  <a:pt x="1106" y="1996"/>
                </a:lnTo>
                <a:lnTo>
                  <a:pt x="1098" y="2012"/>
                </a:lnTo>
                <a:lnTo>
                  <a:pt x="1129" y="2012"/>
                </a:lnTo>
                <a:lnTo>
                  <a:pt x="1098" y="2061"/>
                </a:lnTo>
                <a:lnTo>
                  <a:pt x="1160" y="2077"/>
                </a:lnTo>
                <a:lnTo>
                  <a:pt x="1113" y="2093"/>
                </a:lnTo>
                <a:lnTo>
                  <a:pt x="1090" y="2045"/>
                </a:lnTo>
                <a:lnTo>
                  <a:pt x="1090" y="2029"/>
                </a:lnTo>
                <a:lnTo>
                  <a:pt x="1067" y="2061"/>
                </a:lnTo>
                <a:lnTo>
                  <a:pt x="1067" y="2110"/>
                </a:lnTo>
                <a:lnTo>
                  <a:pt x="1098" y="2110"/>
                </a:lnTo>
                <a:lnTo>
                  <a:pt x="1090" y="2126"/>
                </a:lnTo>
                <a:lnTo>
                  <a:pt x="935" y="2126"/>
                </a:lnTo>
                <a:lnTo>
                  <a:pt x="974" y="2077"/>
                </a:lnTo>
                <a:lnTo>
                  <a:pt x="850" y="2126"/>
                </a:lnTo>
                <a:lnTo>
                  <a:pt x="858" y="2126"/>
                </a:lnTo>
                <a:lnTo>
                  <a:pt x="696" y="2207"/>
                </a:lnTo>
                <a:lnTo>
                  <a:pt x="742" y="2256"/>
                </a:lnTo>
                <a:lnTo>
                  <a:pt x="688" y="2272"/>
                </a:lnTo>
                <a:lnTo>
                  <a:pt x="696" y="2304"/>
                </a:lnTo>
                <a:lnTo>
                  <a:pt x="688" y="2369"/>
                </a:lnTo>
                <a:lnTo>
                  <a:pt x="835" y="2369"/>
                </a:lnTo>
                <a:lnTo>
                  <a:pt x="835" y="2386"/>
                </a:lnTo>
                <a:lnTo>
                  <a:pt x="951" y="2321"/>
                </a:lnTo>
                <a:lnTo>
                  <a:pt x="966" y="2353"/>
                </a:lnTo>
                <a:lnTo>
                  <a:pt x="912" y="2386"/>
                </a:lnTo>
                <a:lnTo>
                  <a:pt x="881" y="2483"/>
                </a:lnTo>
                <a:lnTo>
                  <a:pt x="796" y="2515"/>
                </a:lnTo>
                <a:lnTo>
                  <a:pt x="665" y="2580"/>
                </a:lnTo>
                <a:lnTo>
                  <a:pt x="642" y="2564"/>
                </a:lnTo>
                <a:lnTo>
                  <a:pt x="585" y="2638"/>
                </a:lnTo>
                <a:lnTo>
                  <a:pt x="433" y="2775"/>
                </a:lnTo>
                <a:lnTo>
                  <a:pt x="441" y="2775"/>
                </a:lnTo>
                <a:lnTo>
                  <a:pt x="410" y="2807"/>
                </a:lnTo>
                <a:lnTo>
                  <a:pt x="425" y="2807"/>
                </a:lnTo>
                <a:lnTo>
                  <a:pt x="402" y="2840"/>
                </a:lnTo>
                <a:lnTo>
                  <a:pt x="410" y="2840"/>
                </a:lnTo>
                <a:lnTo>
                  <a:pt x="402" y="2872"/>
                </a:lnTo>
                <a:lnTo>
                  <a:pt x="433" y="2840"/>
                </a:lnTo>
                <a:lnTo>
                  <a:pt x="425" y="2856"/>
                </a:lnTo>
                <a:lnTo>
                  <a:pt x="433" y="2856"/>
                </a:lnTo>
                <a:lnTo>
                  <a:pt x="425" y="2872"/>
                </a:lnTo>
                <a:lnTo>
                  <a:pt x="441" y="2872"/>
                </a:lnTo>
                <a:lnTo>
                  <a:pt x="410" y="2889"/>
                </a:lnTo>
                <a:lnTo>
                  <a:pt x="495" y="2905"/>
                </a:lnTo>
                <a:lnTo>
                  <a:pt x="472" y="2905"/>
                </a:lnTo>
                <a:lnTo>
                  <a:pt x="487" y="2921"/>
                </a:lnTo>
                <a:lnTo>
                  <a:pt x="456" y="2954"/>
                </a:lnTo>
                <a:lnTo>
                  <a:pt x="464" y="2921"/>
                </a:lnTo>
                <a:lnTo>
                  <a:pt x="425" y="2937"/>
                </a:lnTo>
                <a:lnTo>
                  <a:pt x="425" y="2905"/>
                </a:lnTo>
                <a:lnTo>
                  <a:pt x="363" y="2954"/>
                </a:lnTo>
                <a:lnTo>
                  <a:pt x="379" y="2954"/>
                </a:lnTo>
                <a:lnTo>
                  <a:pt x="379" y="3051"/>
                </a:lnTo>
                <a:lnTo>
                  <a:pt x="564" y="2937"/>
                </a:lnTo>
                <a:lnTo>
                  <a:pt x="433" y="3165"/>
                </a:lnTo>
                <a:lnTo>
                  <a:pt x="448" y="3165"/>
                </a:lnTo>
                <a:lnTo>
                  <a:pt x="379" y="3229"/>
                </a:lnTo>
                <a:lnTo>
                  <a:pt x="510" y="3181"/>
                </a:lnTo>
                <a:lnTo>
                  <a:pt x="541" y="3229"/>
                </a:lnTo>
                <a:lnTo>
                  <a:pt x="634" y="3181"/>
                </a:lnTo>
                <a:lnTo>
                  <a:pt x="595" y="3229"/>
                </a:lnTo>
                <a:lnTo>
                  <a:pt x="719" y="3165"/>
                </a:lnTo>
                <a:lnTo>
                  <a:pt x="611" y="3294"/>
                </a:lnTo>
                <a:lnTo>
                  <a:pt x="618" y="3311"/>
                </a:lnTo>
                <a:lnTo>
                  <a:pt x="417" y="3522"/>
                </a:lnTo>
                <a:lnTo>
                  <a:pt x="417" y="3505"/>
                </a:lnTo>
                <a:lnTo>
                  <a:pt x="255" y="3635"/>
                </a:lnTo>
                <a:lnTo>
                  <a:pt x="255" y="3668"/>
                </a:lnTo>
                <a:lnTo>
                  <a:pt x="240" y="3651"/>
                </a:lnTo>
                <a:lnTo>
                  <a:pt x="224" y="3668"/>
                </a:lnTo>
                <a:lnTo>
                  <a:pt x="240" y="3635"/>
                </a:lnTo>
                <a:lnTo>
                  <a:pt x="216" y="3651"/>
                </a:lnTo>
                <a:lnTo>
                  <a:pt x="224" y="3635"/>
                </a:lnTo>
                <a:lnTo>
                  <a:pt x="85" y="3750"/>
                </a:lnTo>
                <a:lnTo>
                  <a:pt x="77" y="3781"/>
                </a:lnTo>
                <a:lnTo>
                  <a:pt x="172" y="3724"/>
                </a:lnTo>
                <a:lnTo>
                  <a:pt x="294" y="3668"/>
                </a:lnTo>
                <a:lnTo>
                  <a:pt x="278" y="3700"/>
                </a:lnTo>
                <a:lnTo>
                  <a:pt x="383" y="3622"/>
                </a:lnTo>
                <a:lnTo>
                  <a:pt x="394" y="3586"/>
                </a:lnTo>
                <a:lnTo>
                  <a:pt x="448" y="3554"/>
                </a:lnTo>
                <a:lnTo>
                  <a:pt x="441" y="3554"/>
                </a:lnTo>
                <a:lnTo>
                  <a:pt x="796" y="3294"/>
                </a:lnTo>
                <a:lnTo>
                  <a:pt x="789" y="3294"/>
                </a:lnTo>
                <a:lnTo>
                  <a:pt x="858" y="3229"/>
                </a:lnTo>
                <a:lnTo>
                  <a:pt x="866" y="3165"/>
                </a:lnTo>
                <a:lnTo>
                  <a:pt x="951" y="3067"/>
                </a:lnTo>
                <a:lnTo>
                  <a:pt x="951" y="3083"/>
                </a:lnTo>
                <a:lnTo>
                  <a:pt x="974" y="3067"/>
                </a:lnTo>
                <a:lnTo>
                  <a:pt x="974" y="3051"/>
                </a:lnTo>
                <a:lnTo>
                  <a:pt x="1314" y="2807"/>
                </a:lnTo>
                <a:lnTo>
                  <a:pt x="1252" y="2872"/>
                </a:lnTo>
                <a:lnTo>
                  <a:pt x="1276" y="2889"/>
                </a:lnTo>
                <a:lnTo>
                  <a:pt x="1276" y="2905"/>
                </a:lnTo>
                <a:lnTo>
                  <a:pt x="1059" y="3035"/>
                </a:lnTo>
                <a:lnTo>
                  <a:pt x="1082" y="3067"/>
                </a:lnTo>
                <a:lnTo>
                  <a:pt x="997" y="3148"/>
                </a:lnTo>
                <a:lnTo>
                  <a:pt x="1167" y="3051"/>
                </a:lnTo>
                <a:lnTo>
                  <a:pt x="1160" y="3067"/>
                </a:lnTo>
                <a:lnTo>
                  <a:pt x="1198" y="3019"/>
                </a:lnTo>
                <a:lnTo>
                  <a:pt x="1198" y="3035"/>
                </a:lnTo>
                <a:lnTo>
                  <a:pt x="1307" y="2954"/>
                </a:lnTo>
                <a:lnTo>
                  <a:pt x="1276" y="2954"/>
                </a:lnTo>
                <a:lnTo>
                  <a:pt x="1307" y="2921"/>
                </a:lnTo>
                <a:lnTo>
                  <a:pt x="1299" y="2921"/>
                </a:lnTo>
                <a:lnTo>
                  <a:pt x="1327" y="2886"/>
                </a:lnTo>
                <a:lnTo>
                  <a:pt x="1376" y="2856"/>
                </a:lnTo>
                <a:lnTo>
                  <a:pt x="1345" y="2905"/>
                </a:lnTo>
                <a:lnTo>
                  <a:pt x="1446" y="2872"/>
                </a:lnTo>
                <a:lnTo>
                  <a:pt x="1407" y="2921"/>
                </a:lnTo>
                <a:lnTo>
                  <a:pt x="1422" y="2921"/>
                </a:lnTo>
                <a:lnTo>
                  <a:pt x="1422" y="2937"/>
                </a:lnTo>
                <a:lnTo>
                  <a:pt x="1446" y="2937"/>
                </a:lnTo>
                <a:lnTo>
                  <a:pt x="1422" y="2970"/>
                </a:lnTo>
                <a:lnTo>
                  <a:pt x="1453" y="2970"/>
                </a:lnTo>
                <a:lnTo>
                  <a:pt x="1500" y="2937"/>
                </a:lnTo>
                <a:lnTo>
                  <a:pt x="1469" y="3002"/>
                </a:lnTo>
                <a:lnTo>
                  <a:pt x="1484" y="3035"/>
                </a:lnTo>
                <a:lnTo>
                  <a:pt x="1639" y="3019"/>
                </a:lnTo>
                <a:lnTo>
                  <a:pt x="1623" y="3051"/>
                </a:lnTo>
                <a:lnTo>
                  <a:pt x="1755" y="3051"/>
                </a:lnTo>
                <a:lnTo>
                  <a:pt x="1685" y="3100"/>
                </a:lnTo>
                <a:lnTo>
                  <a:pt x="1732" y="3165"/>
                </a:lnTo>
                <a:lnTo>
                  <a:pt x="1724" y="3165"/>
                </a:lnTo>
                <a:lnTo>
                  <a:pt x="1755" y="3278"/>
                </a:lnTo>
                <a:lnTo>
                  <a:pt x="1801" y="3278"/>
                </a:lnTo>
                <a:lnTo>
                  <a:pt x="1801" y="3246"/>
                </a:lnTo>
                <a:lnTo>
                  <a:pt x="1817" y="3229"/>
                </a:lnTo>
                <a:lnTo>
                  <a:pt x="1786" y="3197"/>
                </a:lnTo>
                <a:lnTo>
                  <a:pt x="1855" y="3181"/>
                </a:lnTo>
                <a:lnTo>
                  <a:pt x="1848" y="3197"/>
                </a:lnTo>
                <a:lnTo>
                  <a:pt x="1863" y="3197"/>
                </a:lnTo>
                <a:lnTo>
                  <a:pt x="1824" y="3278"/>
                </a:lnTo>
                <a:lnTo>
                  <a:pt x="1855" y="3294"/>
                </a:lnTo>
                <a:lnTo>
                  <a:pt x="1925" y="3116"/>
                </a:lnTo>
                <a:lnTo>
                  <a:pt x="1886" y="3262"/>
                </a:lnTo>
                <a:lnTo>
                  <a:pt x="1902" y="3294"/>
                </a:lnTo>
                <a:lnTo>
                  <a:pt x="1940" y="3262"/>
                </a:lnTo>
                <a:lnTo>
                  <a:pt x="1902" y="3327"/>
                </a:lnTo>
                <a:lnTo>
                  <a:pt x="1933" y="3359"/>
                </a:lnTo>
                <a:lnTo>
                  <a:pt x="1871" y="3457"/>
                </a:lnTo>
                <a:lnTo>
                  <a:pt x="1902" y="3473"/>
                </a:lnTo>
                <a:lnTo>
                  <a:pt x="1902" y="3522"/>
                </a:lnTo>
                <a:lnTo>
                  <a:pt x="1894" y="3538"/>
                </a:lnTo>
                <a:lnTo>
                  <a:pt x="1917" y="3603"/>
                </a:lnTo>
                <a:lnTo>
                  <a:pt x="1863" y="3668"/>
                </a:lnTo>
                <a:lnTo>
                  <a:pt x="1855" y="3716"/>
                </a:lnTo>
                <a:lnTo>
                  <a:pt x="1940" y="3619"/>
                </a:lnTo>
                <a:lnTo>
                  <a:pt x="1871" y="3830"/>
                </a:lnTo>
                <a:lnTo>
                  <a:pt x="1987" y="3651"/>
                </a:lnTo>
                <a:lnTo>
                  <a:pt x="1933" y="3781"/>
                </a:lnTo>
                <a:lnTo>
                  <a:pt x="1979" y="3700"/>
                </a:lnTo>
                <a:lnTo>
                  <a:pt x="1979" y="3728"/>
                </a:lnTo>
                <a:lnTo>
                  <a:pt x="1871" y="3895"/>
                </a:lnTo>
                <a:lnTo>
                  <a:pt x="1902" y="3911"/>
                </a:lnTo>
                <a:lnTo>
                  <a:pt x="1848" y="4025"/>
                </a:lnTo>
                <a:lnTo>
                  <a:pt x="1848" y="4057"/>
                </a:lnTo>
                <a:lnTo>
                  <a:pt x="1909" y="4008"/>
                </a:lnTo>
                <a:lnTo>
                  <a:pt x="1917" y="3992"/>
                </a:lnTo>
                <a:lnTo>
                  <a:pt x="1948" y="3976"/>
                </a:lnTo>
                <a:lnTo>
                  <a:pt x="1917" y="4008"/>
                </a:lnTo>
                <a:lnTo>
                  <a:pt x="1948" y="4057"/>
                </a:lnTo>
                <a:lnTo>
                  <a:pt x="1909" y="4008"/>
                </a:lnTo>
                <a:lnTo>
                  <a:pt x="1886" y="4041"/>
                </a:lnTo>
                <a:lnTo>
                  <a:pt x="1917" y="4122"/>
                </a:lnTo>
                <a:lnTo>
                  <a:pt x="1871" y="4203"/>
                </a:lnTo>
                <a:lnTo>
                  <a:pt x="1902" y="4171"/>
                </a:lnTo>
                <a:lnTo>
                  <a:pt x="1855" y="4236"/>
                </a:lnTo>
                <a:lnTo>
                  <a:pt x="1848" y="4284"/>
                </a:lnTo>
                <a:lnTo>
                  <a:pt x="1971" y="4122"/>
                </a:lnTo>
                <a:lnTo>
                  <a:pt x="1940" y="4187"/>
                </a:lnTo>
                <a:lnTo>
                  <a:pt x="1948" y="4252"/>
                </a:lnTo>
                <a:lnTo>
                  <a:pt x="1933" y="4203"/>
                </a:lnTo>
                <a:lnTo>
                  <a:pt x="1879" y="4252"/>
                </a:lnTo>
                <a:lnTo>
                  <a:pt x="1886" y="4252"/>
                </a:lnTo>
                <a:lnTo>
                  <a:pt x="1855" y="4333"/>
                </a:lnTo>
                <a:lnTo>
                  <a:pt x="1925" y="4300"/>
                </a:lnTo>
                <a:lnTo>
                  <a:pt x="1840" y="4382"/>
                </a:lnTo>
                <a:lnTo>
                  <a:pt x="1902" y="4414"/>
                </a:lnTo>
                <a:lnTo>
                  <a:pt x="1894" y="4430"/>
                </a:lnTo>
                <a:lnTo>
                  <a:pt x="1902" y="4447"/>
                </a:lnTo>
                <a:lnTo>
                  <a:pt x="1879" y="4463"/>
                </a:lnTo>
                <a:lnTo>
                  <a:pt x="1917" y="4463"/>
                </a:lnTo>
                <a:lnTo>
                  <a:pt x="1879" y="4479"/>
                </a:lnTo>
                <a:lnTo>
                  <a:pt x="1964" y="4479"/>
                </a:lnTo>
                <a:lnTo>
                  <a:pt x="1987" y="4430"/>
                </a:lnTo>
                <a:lnTo>
                  <a:pt x="1948" y="4576"/>
                </a:lnTo>
                <a:lnTo>
                  <a:pt x="2010" y="4544"/>
                </a:lnTo>
                <a:lnTo>
                  <a:pt x="2002" y="4625"/>
                </a:lnTo>
                <a:lnTo>
                  <a:pt x="1979" y="4658"/>
                </a:lnTo>
                <a:lnTo>
                  <a:pt x="2025" y="4625"/>
                </a:lnTo>
                <a:lnTo>
                  <a:pt x="2002" y="4674"/>
                </a:lnTo>
                <a:lnTo>
                  <a:pt x="2033" y="4674"/>
                </a:lnTo>
                <a:lnTo>
                  <a:pt x="2002" y="4706"/>
                </a:lnTo>
                <a:lnTo>
                  <a:pt x="2002" y="4739"/>
                </a:lnTo>
                <a:lnTo>
                  <a:pt x="2010" y="4771"/>
                </a:lnTo>
                <a:lnTo>
                  <a:pt x="2018" y="4771"/>
                </a:lnTo>
                <a:lnTo>
                  <a:pt x="1995" y="4820"/>
                </a:lnTo>
                <a:lnTo>
                  <a:pt x="1995" y="4869"/>
                </a:lnTo>
                <a:lnTo>
                  <a:pt x="2002" y="4869"/>
                </a:lnTo>
                <a:lnTo>
                  <a:pt x="1995" y="4885"/>
                </a:lnTo>
                <a:lnTo>
                  <a:pt x="1995" y="4869"/>
                </a:lnTo>
                <a:lnTo>
                  <a:pt x="1971" y="4966"/>
                </a:lnTo>
                <a:lnTo>
                  <a:pt x="1940" y="4998"/>
                </a:lnTo>
                <a:lnTo>
                  <a:pt x="1933" y="5015"/>
                </a:lnTo>
                <a:lnTo>
                  <a:pt x="1933" y="4998"/>
                </a:lnTo>
                <a:lnTo>
                  <a:pt x="1940" y="4998"/>
                </a:lnTo>
                <a:lnTo>
                  <a:pt x="1979" y="4901"/>
                </a:lnTo>
                <a:lnTo>
                  <a:pt x="1925" y="4982"/>
                </a:lnTo>
                <a:lnTo>
                  <a:pt x="1956" y="4917"/>
                </a:lnTo>
                <a:lnTo>
                  <a:pt x="1956" y="4933"/>
                </a:lnTo>
                <a:lnTo>
                  <a:pt x="1979" y="4869"/>
                </a:lnTo>
                <a:lnTo>
                  <a:pt x="1879" y="4836"/>
                </a:lnTo>
                <a:lnTo>
                  <a:pt x="1840" y="5063"/>
                </a:lnTo>
                <a:lnTo>
                  <a:pt x="1855" y="5063"/>
                </a:lnTo>
                <a:lnTo>
                  <a:pt x="1824" y="5144"/>
                </a:lnTo>
                <a:lnTo>
                  <a:pt x="1824" y="5112"/>
                </a:lnTo>
                <a:lnTo>
                  <a:pt x="1809" y="5161"/>
                </a:lnTo>
                <a:lnTo>
                  <a:pt x="1855" y="5193"/>
                </a:lnTo>
                <a:lnTo>
                  <a:pt x="1817" y="5177"/>
                </a:lnTo>
                <a:lnTo>
                  <a:pt x="1662" y="5631"/>
                </a:lnTo>
                <a:lnTo>
                  <a:pt x="1670" y="5631"/>
                </a:lnTo>
                <a:lnTo>
                  <a:pt x="1554" y="6069"/>
                </a:lnTo>
                <a:lnTo>
                  <a:pt x="1554" y="6053"/>
                </a:lnTo>
                <a:lnTo>
                  <a:pt x="1531" y="6134"/>
                </a:lnTo>
                <a:lnTo>
                  <a:pt x="1538" y="6460"/>
                </a:lnTo>
                <a:lnTo>
                  <a:pt x="1523" y="6491"/>
                </a:lnTo>
                <a:lnTo>
                  <a:pt x="1546" y="6508"/>
                </a:lnTo>
                <a:lnTo>
                  <a:pt x="1569" y="6475"/>
                </a:lnTo>
                <a:lnTo>
                  <a:pt x="1623" y="6475"/>
                </a:lnTo>
                <a:lnTo>
                  <a:pt x="1569" y="6491"/>
                </a:lnTo>
                <a:lnTo>
                  <a:pt x="1569" y="6572"/>
                </a:lnTo>
                <a:lnTo>
                  <a:pt x="1554" y="6524"/>
                </a:lnTo>
                <a:lnTo>
                  <a:pt x="1538" y="6621"/>
                </a:lnTo>
                <a:lnTo>
                  <a:pt x="1554" y="6719"/>
                </a:lnTo>
                <a:lnTo>
                  <a:pt x="1538" y="6767"/>
                </a:lnTo>
                <a:lnTo>
                  <a:pt x="1577" y="6962"/>
                </a:lnTo>
                <a:lnTo>
                  <a:pt x="1569" y="7027"/>
                </a:lnTo>
                <a:lnTo>
                  <a:pt x="1593" y="7076"/>
                </a:lnTo>
                <a:lnTo>
                  <a:pt x="1623" y="7092"/>
                </a:lnTo>
                <a:lnTo>
                  <a:pt x="1739" y="7498"/>
                </a:lnTo>
                <a:lnTo>
                  <a:pt x="1732" y="7530"/>
                </a:lnTo>
                <a:lnTo>
                  <a:pt x="1755" y="7822"/>
                </a:lnTo>
                <a:lnTo>
                  <a:pt x="1809" y="7952"/>
                </a:lnTo>
                <a:lnTo>
                  <a:pt x="1809" y="8147"/>
                </a:lnTo>
                <a:lnTo>
                  <a:pt x="1817" y="8147"/>
                </a:lnTo>
                <a:lnTo>
                  <a:pt x="1817" y="8179"/>
                </a:lnTo>
                <a:lnTo>
                  <a:pt x="1801" y="8147"/>
                </a:lnTo>
                <a:lnTo>
                  <a:pt x="1755" y="8163"/>
                </a:lnTo>
                <a:lnTo>
                  <a:pt x="1801" y="8276"/>
                </a:lnTo>
                <a:lnTo>
                  <a:pt x="1863" y="8309"/>
                </a:lnTo>
                <a:lnTo>
                  <a:pt x="1909" y="8698"/>
                </a:lnTo>
                <a:lnTo>
                  <a:pt x="2025" y="8958"/>
                </a:lnTo>
                <a:lnTo>
                  <a:pt x="2033" y="8796"/>
                </a:lnTo>
                <a:lnTo>
                  <a:pt x="1995" y="8763"/>
                </a:lnTo>
                <a:lnTo>
                  <a:pt x="1948" y="8309"/>
                </a:lnTo>
                <a:lnTo>
                  <a:pt x="1948" y="8358"/>
                </a:lnTo>
                <a:lnTo>
                  <a:pt x="1909" y="8066"/>
                </a:lnTo>
                <a:lnTo>
                  <a:pt x="1894" y="8049"/>
                </a:lnTo>
                <a:lnTo>
                  <a:pt x="1840" y="7627"/>
                </a:lnTo>
                <a:lnTo>
                  <a:pt x="1855" y="7498"/>
                </a:lnTo>
                <a:lnTo>
                  <a:pt x="1902" y="7562"/>
                </a:lnTo>
                <a:lnTo>
                  <a:pt x="1917" y="7546"/>
                </a:lnTo>
                <a:lnTo>
                  <a:pt x="1925" y="7579"/>
                </a:lnTo>
                <a:lnTo>
                  <a:pt x="1956" y="7611"/>
                </a:lnTo>
                <a:lnTo>
                  <a:pt x="2010" y="8098"/>
                </a:lnTo>
                <a:lnTo>
                  <a:pt x="2056" y="8147"/>
                </a:lnTo>
                <a:lnTo>
                  <a:pt x="2041" y="8228"/>
                </a:lnTo>
                <a:lnTo>
                  <a:pt x="2118" y="8423"/>
                </a:lnTo>
                <a:lnTo>
                  <a:pt x="2110" y="8406"/>
                </a:lnTo>
                <a:lnTo>
                  <a:pt x="2126" y="8504"/>
                </a:lnTo>
                <a:lnTo>
                  <a:pt x="2110" y="8536"/>
                </a:lnTo>
                <a:lnTo>
                  <a:pt x="2165" y="8617"/>
                </a:lnTo>
                <a:lnTo>
                  <a:pt x="2149" y="8601"/>
                </a:lnTo>
                <a:lnTo>
                  <a:pt x="2196" y="8715"/>
                </a:lnTo>
                <a:lnTo>
                  <a:pt x="2180" y="8715"/>
                </a:lnTo>
                <a:lnTo>
                  <a:pt x="2250" y="8909"/>
                </a:lnTo>
                <a:lnTo>
                  <a:pt x="2304" y="9218"/>
                </a:lnTo>
                <a:lnTo>
                  <a:pt x="2265" y="9396"/>
                </a:lnTo>
                <a:lnTo>
                  <a:pt x="2837" y="10143"/>
                </a:lnTo>
                <a:lnTo>
                  <a:pt x="2953" y="10045"/>
                </a:lnTo>
                <a:lnTo>
                  <a:pt x="2961" y="10045"/>
                </a:lnTo>
                <a:lnTo>
                  <a:pt x="3007" y="10094"/>
                </a:lnTo>
                <a:lnTo>
                  <a:pt x="2976" y="10045"/>
                </a:lnTo>
                <a:lnTo>
                  <a:pt x="3347" y="10532"/>
                </a:lnTo>
                <a:lnTo>
                  <a:pt x="3402" y="10516"/>
                </a:lnTo>
                <a:lnTo>
                  <a:pt x="3432" y="10581"/>
                </a:lnTo>
                <a:lnTo>
                  <a:pt x="3425" y="10630"/>
                </a:lnTo>
                <a:lnTo>
                  <a:pt x="3518" y="10922"/>
                </a:lnTo>
                <a:lnTo>
                  <a:pt x="3518" y="11019"/>
                </a:lnTo>
                <a:lnTo>
                  <a:pt x="3564" y="11133"/>
                </a:lnTo>
                <a:lnTo>
                  <a:pt x="3579" y="11084"/>
                </a:lnTo>
                <a:lnTo>
                  <a:pt x="3556" y="11019"/>
                </a:lnTo>
                <a:lnTo>
                  <a:pt x="3688" y="11327"/>
                </a:lnTo>
                <a:lnTo>
                  <a:pt x="3672" y="11279"/>
                </a:lnTo>
                <a:lnTo>
                  <a:pt x="3711" y="11376"/>
                </a:lnTo>
                <a:lnTo>
                  <a:pt x="3757" y="11344"/>
                </a:lnTo>
                <a:lnTo>
                  <a:pt x="3827" y="11457"/>
                </a:lnTo>
                <a:lnTo>
                  <a:pt x="3834" y="11409"/>
                </a:lnTo>
                <a:lnTo>
                  <a:pt x="3865" y="11522"/>
                </a:lnTo>
                <a:lnTo>
                  <a:pt x="3904" y="11474"/>
                </a:lnTo>
                <a:lnTo>
                  <a:pt x="3881" y="11376"/>
                </a:lnTo>
                <a:lnTo>
                  <a:pt x="3981" y="11230"/>
                </a:lnTo>
                <a:lnTo>
                  <a:pt x="4020" y="11344"/>
                </a:lnTo>
                <a:lnTo>
                  <a:pt x="4020" y="11311"/>
                </a:lnTo>
                <a:lnTo>
                  <a:pt x="4035" y="11327"/>
                </a:lnTo>
                <a:lnTo>
                  <a:pt x="4043" y="11311"/>
                </a:lnTo>
                <a:lnTo>
                  <a:pt x="4059" y="11376"/>
                </a:lnTo>
                <a:lnTo>
                  <a:pt x="4035" y="11327"/>
                </a:lnTo>
                <a:lnTo>
                  <a:pt x="4020" y="11392"/>
                </a:lnTo>
                <a:lnTo>
                  <a:pt x="4066" y="12009"/>
                </a:lnTo>
                <a:lnTo>
                  <a:pt x="4074" y="12009"/>
                </a:lnTo>
                <a:lnTo>
                  <a:pt x="4074" y="12058"/>
                </a:lnTo>
                <a:lnTo>
                  <a:pt x="4082" y="12041"/>
                </a:lnTo>
                <a:lnTo>
                  <a:pt x="4097" y="12058"/>
                </a:lnTo>
                <a:lnTo>
                  <a:pt x="4043" y="12252"/>
                </a:lnTo>
                <a:lnTo>
                  <a:pt x="4005" y="12301"/>
                </a:lnTo>
                <a:lnTo>
                  <a:pt x="3989" y="12415"/>
                </a:lnTo>
                <a:lnTo>
                  <a:pt x="3958" y="12431"/>
                </a:lnTo>
                <a:lnTo>
                  <a:pt x="3974" y="12496"/>
                </a:lnTo>
                <a:lnTo>
                  <a:pt x="3904" y="12561"/>
                </a:lnTo>
                <a:lnTo>
                  <a:pt x="3873" y="12804"/>
                </a:lnTo>
                <a:lnTo>
                  <a:pt x="3858" y="12788"/>
                </a:lnTo>
                <a:lnTo>
                  <a:pt x="3834" y="12902"/>
                </a:lnTo>
                <a:lnTo>
                  <a:pt x="3834" y="13048"/>
                </a:lnTo>
                <a:lnTo>
                  <a:pt x="3858" y="13129"/>
                </a:lnTo>
                <a:lnTo>
                  <a:pt x="3896" y="13080"/>
                </a:lnTo>
                <a:lnTo>
                  <a:pt x="3904" y="13031"/>
                </a:lnTo>
                <a:lnTo>
                  <a:pt x="3912" y="13145"/>
                </a:lnTo>
                <a:lnTo>
                  <a:pt x="3804" y="13470"/>
                </a:lnTo>
                <a:lnTo>
                  <a:pt x="3842" y="13632"/>
                </a:lnTo>
                <a:lnTo>
                  <a:pt x="3827" y="13648"/>
                </a:lnTo>
                <a:lnTo>
                  <a:pt x="4600" y="15660"/>
                </a:lnTo>
                <a:lnTo>
                  <a:pt x="4685" y="18744"/>
                </a:lnTo>
                <a:lnTo>
                  <a:pt x="4662" y="18776"/>
                </a:lnTo>
                <a:lnTo>
                  <a:pt x="4770" y="19507"/>
                </a:lnTo>
                <a:lnTo>
                  <a:pt x="4847" y="19458"/>
                </a:lnTo>
                <a:lnTo>
                  <a:pt x="4824" y="19539"/>
                </a:lnTo>
                <a:lnTo>
                  <a:pt x="4847" y="19539"/>
                </a:lnTo>
                <a:lnTo>
                  <a:pt x="4863" y="19620"/>
                </a:lnTo>
                <a:lnTo>
                  <a:pt x="4840" y="19620"/>
                </a:lnTo>
                <a:lnTo>
                  <a:pt x="4855" y="19880"/>
                </a:lnTo>
                <a:lnTo>
                  <a:pt x="4886" y="19912"/>
                </a:lnTo>
                <a:lnTo>
                  <a:pt x="4878" y="20074"/>
                </a:lnTo>
                <a:lnTo>
                  <a:pt x="4909" y="20107"/>
                </a:lnTo>
                <a:lnTo>
                  <a:pt x="4863" y="20107"/>
                </a:lnTo>
                <a:lnTo>
                  <a:pt x="4886" y="20221"/>
                </a:lnTo>
                <a:lnTo>
                  <a:pt x="4878" y="20269"/>
                </a:lnTo>
                <a:lnTo>
                  <a:pt x="4863" y="20156"/>
                </a:lnTo>
                <a:lnTo>
                  <a:pt x="4840" y="20221"/>
                </a:lnTo>
                <a:lnTo>
                  <a:pt x="4855" y="20156"/>
                </a:lnTo>
                <a:lnTo>
                  <a:pt x="4840" y="20091"/>
                </a:lnTo>
                <a:lnTo>
                  <a:pt x="4840" y="20156"/>
                </a:lnTo>
                <a:lnTo>
                  <a:pt x="4793" y="20172"/>
                </a:lnTo>
                <a:lnTo>
                  <a:pt x="4809" y="20221"/>
                </a:lnTo>
                <a:lnTo>
                  <a:pt x="4778" y="20302"/>
                </a:lnTo>
                <a:lnTo>
                  <a:pt x="4816" y="20269"/>
                </a:lnTo>
                <a:lnTo>
                  <a:pt x="4855" y="20334"/>
                </a:lnTo>
                <a:lnTo>
                  <a:pt x="4855" y="20318"/>
                </a:lnTo>
                <a:lnTo>
                  <a:pt x="4878" y="20350"/>
                </a:lnTo>
                <a:lnTo>
                  <a:pt x="4878" y="20383"/>
                </a:lnTo>
                <a:lnTo>
                  <a:pt x="4870" y="20415"/>
                </a:lnTo>
                <a:lnTo>
                  <a:pt x="4886" y="20480"/>
                </a:lnTo>
                <a:lnTo>
                  <a:pt x="4925" y="20448"/>
                </a:lnTo>
                <a:lnTo>
                  <a:pt x="4955" y="20545"/>
                </a:lnTo>
                <a:lnTo>
                  <a:pt x="4878" y="20513"/>
                </a:lnTo>
                <a:lnTo>
                  <a:pt x="4925" y="20578"/>
                </a:lnTo>
                <a:lnTo>
                  <a:pt x="4948" y="20740"/>
                </a:lnTo>
                <a:lnTo>
                  <a:pt x="4940" y="20675"/>
                </a:lnTo>
                <a:lnTo>
                  <a:pt x="4948" y="20675"/>
                </a:lnTo>
                <a:lnTo>
                  <a:pt x="4979" y="20821"/>
                </a:lnTo>
                <a:lnTo>
                  <a:pt x="4940" y="20853"/>
                </a:lnTo>
                <a:lnTo>
                  <a:pt x="4994" y="20902"/>
                </a:lnTo>
                <a:lnTo>
                  <a:pt x="4979" y="20902"/>
                </a:lnTo>
                <a:lnTo>
                  <a:pt x="5002" y="20951"/>
                </a:lnTo>
                <a:lnTo>
                  <a:pt x="5010" y="20902"/>
                </a:lnTo>
                <a:lnTo>
                  <a:pt x="5017" y="20935"/>
                </a:lnTo>
                <a:lnTo>
                  <a:pt x="5017" y="20983"/>
                </a:lnTo>
                <a:lnTo>
                  <a:pt x="5002" y="20951"/>
                </a:lnTo>
                <a:lnTo>
                  <a:pt x="4955" y="20886"/>
                </a:lnTo>
                <a:lnTo>
                  <a:pt x="4932" y="20935"/>
                </a:lnTo>
                <a:lnTo>
                  <a:pt x="5079" y="21146"/>
                </a:lnTo>
                <a:lnTo>
                  <a:pt x="5095" y="21129"/>
                </a:lnTo>
                <a:lnTo>
                  <a:pt x="5071" y="21064"/>
                </a:lnTo>
                <a:lnTo>
                  <a:pt x="5118" y="21113"/>
                </a:lnTo>
                <a:lnTo>
                  <a:pt x="5095" y="21129"/>
                </a:lnTo>
                <a:lnTo>
                  <a:pt x="5102" y="21146"/>
                </a:lnTo>
                <a:lnTo>
                  <a:pt x="5110" y="21129"/>
                </a:lnTo>
                <a:lnTo>
                  <a:pt x="5126" y="21194"/>
                </a:lnTo>
                <a:lnTo>
                  <a:pt x="5102" y="21146"/>
                </a:lnTo>
                <a:lnTo>
                  <a:pt x="5087" y="21162"/>
                </a:lnTo>
                <a:lnTo>
                  <a:pt x="5025" y="21162"/>
                </a:lnTo>
                <a:lnTo>
                  <a:pt x="5056" y="21227"/>
                </a:lnTo>
                <a:lnTo>
                  <a:pt x="5102" y="21210"/>
                </a:lnTo>
                <a:lnTo>
                  <a:pt x="5087" y="21276"/>
                </a:lnTo>
                <a:lnTo>
                  <a:pt x="5118" y="21308"/>
                </a:lnTo>
                <a:lnTo>
                  <a:pt x="5126" y="21276"/>
                </a:lnTo>
                <a:lnTo>
                  <a:pt x="5135" y="21263"/>
                </a:lnTo>
                <a:lnTo>
                  <a:pt x="5172" y="21373"/>
                </a:lnTo>
                <a:lnTo>
                  <a:pt x="5226" y="21259"/>
                </a:lnTo>
                <a:lnTo>
                  <a:pt x="5226" y="21308"/>
                </a:lnTo>
                <a:lnTo>
                  <a:pt x="5211" y="21340"/>
                </a:lnTo>
                <a:lnTo>
                  <a:pt x="5211" y="21373"/>
                </a:lnTo>
                <a:lnTo>
                  <a:pt x="5195" y="21389"/>
                </a:lnTo>
                <a:lnTo>
                  <a:pt x="5272" y="21389"/>
                </a:lnTo>
                <a:lnTo>
                  <a:pt x="5257" y="21292"/>
                </a:lnTo>
                <a:lnTo>
                  <a:pt x="5274" y="21261"/>
                </a:lnTo>
                <a:lnTo>
                  <a:pt x="5296" y="21292"/>
                </a:lnTo>
                <a:lnTo>
                  <a:pt x="5280" y="21308"/>
                </a:lnTo>
                <a:lnTo>
                  <a:pt x="5334" y="21357"/>
                </a:lnTo>
                <a:lnTo>
                  <a:pt x="5319" y="21421"/>
                </a:lnTo>
                <a:lnTo>
                  <a:pt x="5404" y="21519"/>
                </a:lnTo>
                <a:lnTo>
                  <a:pt x="5396" y="21535"/>
                </a:lnTo>
                <a:lnTo>
                  <a:pt x="5303" y="21454"/>
                </a:lnTo>
                <a:lnTo>
                  <a:pt x="5319" y="21454"/>
                </a:lnTo>
                <a:lnTo>
                  <a:pt x="5296" y="21421"/>
                </a:lnTo>
                <a:lnTo>
                  <a:pt x="5288" y="21438"/>
                </a:lnTo>
                <a:lnTo>
                  <a:pt x="5334" y="21535"/>
                </a:lnTo>
                <a:lnTo>
                  <a:pt x="5296" y="21503"/>
                </a:lnTo>
                <a:lnTo>
                  <a:pt x="5249" y="21535"/>
                </a:lnTo>
                <a:lnTo>
                  <a:pt x="5257" y="21551"/>
                </a:lnTo>
                <a:lnTo>
                  <a:pt x="5589" y="21600"/>
                </a:lnTo>
                <a:lnTo>
                  <a:pt x="5636" y="21551"/>
                </a:lnTo>
                <a:lnTo>
                  <a:pt x="5404" y="21340"/>
                </a:lnTo>
                <a:lnTo>
                  <a:pt x="5412" y="21308"/>
                </a:lnTo>
                <a:lnTo>
                  <a:pt x="5373" y="21243"/>
                </a:lnTo>
                <a:lnTo>
                  <a:pt x="5275" y="21259"/>
                </a:lnTo>
                <a:lnTo>
                  <a:pt x="5319" y="21178"/>
                </a:lnTo>
                <a:lnTo>
                  <a:pt x="5373" y="21194"/>
                </a:lnTo>
                <a:lnTo>
                  <a:pt x="5296" y="21081"/>
                </a:lnTo>
                <a:lnTo>
                  <a:pt x="5319" y="21064"/>
                </a:lnTo>
                <a:lnTo>
                  <a:pt x="5280" y="21000"/>
                </a:lnTo>
                <a:lnTo>
                  <a:pt x="5303" y="20837"/>
                </a:lnTo>
                <a:lnTo>
                  <a:pt x="5272" y="20821"/>
                </a:lnTo>
                <a:lnTo>
                  <a:pt x="5288" y="20821"/>
                </a:lnTo>
                <a:lnTo>
                  <a:pt x="5288" y="20789"/>
                </a:lnTo>
                <a:lnTo>
                  <a:pt x="5342" y="20821"/>
                </a:lnTo>
                <a:lnTo>
                  <a:pt x="5327" y="20707"/>
                </a:lnTo>
                <a:lnTo>
                  <a:pt x="5412" y="20496"/>
                </a:lnTo>
                <a:lnTo>
                  <a:pt x="5381" y="20480"/>
                </a:lnTo>
                <a:lnTo>
                  <a:pt x="5388" y="20383"/>
                </a:lnTo>
                <a:lnTo>
                  <a:pt x="5249" y="20204"/>
                </a:lnTo>
                <a:lnTo>
                  <a:pt x="5280" y="20058"/>
                </a:lnTo>
                <a:lnTo>
                  <a:pt x="5303" y="20026"/>
                </a:lnTo>
                <a:lnTo>
                  <a:pt x="5342" y="20026"/>
                </a:lnTo>
                <a:lnTo>
                  <a:pt x="5334" y="19782"/>
                </a:lnTo>
                <a:lnTo>
                  <a:pt x="5381" y="19701"/>
                </a:lnTo>
                <a:lnTo>
                  <a:pt x="5334" y="19653"/>
                </a:lnTo>
                <a:lnTo>
                  <a:pt x="5365" y="19636"/>
                </a:lnTo>
                <a:lnTo>
                  <a:pt x="5388" y="19685"/>
                </a:lnTo>
                <a:lnTo>
                  <a:pt x="5365" y="19588"/>
                </a:lnTo>
                <a:lnTo>
                  <a:pt x="5350" y="19604"/>
                </a:lnTo>
                <a:lnTo>
                  <a:pt x="5319" y="19555"/>
                </a:lnTo>
                <a:lnTo>
                  <a:pt x="5288" y="19409"/>
                </a:lnTo>
                <a:lnTo>
                  <a:pt x="5296" y="19360"/>
                </a:lnTo>
                <a:lnTo>
                  <a:pt x="5381" y="19409"/>
                </a:lnTo>
                <a:lnTo>
                  <a:pt x="5458" y="19360"/>
                </a:lnTo>
                <a:lnTo>
                  <a:pt x="5443" y="19231"/>
                </a:lnTo>
                <a:lnTo>
                  <a:pt x="5450" y="19182"/>
                </a:lnTo>
                <a:lnTo>
                  <a:pt x="5435" y="19133"/>
                </a:lnTo>
                <a:lnTo>
                  <a:pt x="5443" y="19133"/>
                </a:lnTo>
                <a:lnTo>
                  <a:pt x="5419" y="19068"/>
                </a:lnTo>
                <a:lnTo>
                  <a:pt x="5705" y="18922"/>
                </a:lnTo>
                <a:lnTo>
                  <a:pt x="5736" y="18679"/>
                </a:lnTo>
                <a:lnTo>
                  <a:pt x="5574" y="18176"/>
                </a:lnTo>
                <a:lnTo>
                  <a:pt x="5574" y="18095"/>
                </a:lnTo>
                <a:lnTo>
                  <a:pt x="5589" y="18095"/>
                </a:lnTo>
                <a:lnTo>
                  <a:pt x="5582" y="17997"/>
                </a:lnTo>
                <a:lnTo>
                  <a:pt x="5597" y="18078"/>
                </a:lnTo>
                <a:lnTo>
                  <a:pt x="5582" y="18143"/>
                </a:lnTo>
                <a:lnTo>
                  <a:pt x="5636" y="18322"/>
                </a:lnTo>
                <a:lnTo>
                  <a:pt x="5837" y="18387"/>
                </a:lnTo>
                <a:lnTo>
                  <a:pt x="6007" y="17705"/>
                </a:lnTo>
                <a:lnTo>
                  <a:pt x="6015" y="17721"/>
                </a:lnTo>
                <a:lnTo>
                  <a:pt x="6015" y="17657"/>
                </a:lnTo>
                <a:lnTo>
                  <a:pt x="6007" y="17608"/>
                </a:lnTo>
                <a:lnTo>
                  <a:pt x="6030" y="17657"/>
                </a:lnTo>
                <a:lnTo>
                  <a:pt x="6038" y="17657"/>
                </a:lnTo>
                <a:lnTo>
                  <a:pt x="5999" y="17851"/>
                </a:lnTo>
                <a:lnTo>
                  <a:pt x="6030" y="17803"/>
                </a:lnTo>
                <a:lnTo>
                  <a:pt x="6053" y="17640"/>
                </a:lnTo>
                <a:lnTo>
                  <a:pt x="6038" y="17657"/>
                </a:lnTo>
                <a:lnTo>
                  <a:pt x="6154" y="17121"/>
                </a:lnTo>
                <a:lnTo>
                  <a:pt x="6131" y="16845"/>
                </a:lnTo>
                <a:lnTo>
                  <a:pt x="6169" y="16829"/>
                </a:lnTo>
                <a:lnTo>
                  <a:pt x="6161" y="16845"/>
                </a:lnTo>
                <a:lnTo>
                  <a:pt x="6455" y="16456"/>
                </a:lnTo>
                <a:lnTo>
                  <a:pt x="6486" y="16439"/>
                </a:lnTo>
                <a:lnTo>
                  <a:pt x="6494" y="16407"/>
                </a:lnTo>
                <a:lnTo>
                  <a:pt x="6509" y="16456"/>
                </a:lnTo>
                <a:lnTo>
                  <a:pt x="6564" y="16439"/>
                </a:lnTo>
                <a:lnTo>
                  <a:pt x="6571" y="16358"/>
                </a:lnTo>
                <a:lnTo>
                  <a:pt x="6633" y="16277"/>
                </a:lnTo>
                <a:lnTo>
                  <a:pt x="6734" y="14979"/>
                </a:lnTo>
                <a:lnTo>
                  <a:pt x="6734" y="14784"/>
                </a:lnTo>
                <a:lnTo>
                  <a:pt x="6749" y="14768"/>
                </a:lnTo>
                <a:lnTo>
                  <a:pt x="6765" y="14817"/>
                </a:lnTo>
                <a:lnTo>
                  <a:pt x="6834" y="14524"/>
                </a:lnTo>
                <a:lnTo>
                  <a:pt x="6834" y="14557"/>
                </a:lnTo>
                <a:lnTo>
                  <a:pt x="6996" y="13827"/>
                </a:lnTo>
                <a:lnTo>
                  <a:pt x="6950" y="13551"/>
                </a:lnTo>
                <a:lnTo>
                  <a:pt x="6370" y="13129"/>
                </a:lnTo>
                <a:lnTo>
                  <a:pt x="6355" y="13161"/>
                </a:lnTo>
                <a:lnTo>
                  <a:pt x="6347" y="13096"/>
                </a:lnTo>
                <a:lnTo>
                  <a:pt x="6316" y="13226"/>
                </a:lnTo>
                <a:lnTo>
                  <a:pt x="6324" y="13112"/>
                </a:lnTo>
                <a:lnTo>
                  <a:pt x="6316" y="13064"/>
                </a:lnTo>
                <a:lnTo>
                  <a:pt x="6316" y="12983"/>
                </a:lnTo>
                <a:lnTo>
                  <a:pt x="6092" y="12820"/>
                </a:lnTo>
                <a:lnTo>
                  <a:pt x="5976" y="13129"/>
                </a:lnTo>
                <a:lnTo>
                  <a:pt x="5999" y="12983"/>
                </a:lnTo>
                <a:lnTo>
                  <a:pt x="5922" y="13031"/>
                </a:lnTo>
                <a:lnTo>
                  <a:pt x="5891" y="12902"/>
                </a:lnTo>
                <a:lnTo>
                  <a:pt x="5868" y="12885"/>
                </a:lnTo>
                <a:lnTo>
                  <a:pt x="5821" y="12950"/>
                </a:lnTo>
                <a:lnTo>
                  <a:pt x="5767" y="12950"/>
                </a:lnTo>
                <a:lnTo>
                  <a:pt x="5960" y="12496"/>
                </a:lnTo>
                <a:lnTo>
                  <a:pt x="5837" y="11960"/>
                </a:lnTo>
                <a:lnTo>
                  <a:pt x="5821" y="11993"/>
                </a:lnTo>
                <a:lnTo>
                  <a:pt x="5806" y="11912"/>
                </a:lnTo>
                <a:lnTo>
                  <a:pt x="5798" y="11928"/>
                </a:lnTo>
                <a:lnTo>
                  <a:pt x="5690" y="11766"/>
                </a:lnTo>
                <a:lnTo>
                  <a:pt x="5674" y="11831"/>
                </a:lnTo>
                <a:lnTo>
                  <a:pt x="5628" y="11717"/>
                </a:lnTo>
                <a:lnTo>
                  <a:pt x="5551" y="11766"/>
                </a:lnTo>
                <a:lnTo>
                  <a:pt x="5489" y="11733"/>
                </a:lnTo>
                <a:lnTo>
                  <a:pt x="5466" y="11798"/>
                </a:lnTo>
                <a:lnTo>
                  <a:pt x="5466" y="11701"/>
                </a:lnTo>
                <a:lnTo>
                  <a:pt x="5388" y="11571"/>
                </a:lnTo>
                <a:lnTo>
                  <a:pt x="5365" y="11652"/>
                </a:lnTo>
                <a:lnTo>
                  <a:pt x="5373" y="11474"/>
                </a:lnTo>
                <a:lnTo>
                  <a:pt x="5280" y="11311"/>
                </a:lnTo>
                <a:lnTo>
                  <a:pt x="5172" y="11295"/>
                </a:lnTo>
                <a:lnTo>
                  <a:pt x="5203" y="11246"/>
                </a:lnTo>
                <a:lnTo>
                  <a:pt x="5218" y="11198"/>
                </a:lnTo>
                <a:lnTo>
                  <a:pt x="5211" y="11133"/>
                </a:lnTo>
                <a:lnTo>
                  <a:pt x="5172" y="11084"/>
                </a:lnTo>
                <a:lnTo>
                  <a:pt x="5164" y="11100"/>
                </a:lnTo>
                <a:lnTo>
                  <a:pt x="5164" y="11133"/>
                </a:lnTo>
                <a:lnTo>
                  <a:pt x="5133" y="11084"/>
                </a:lnTo>
                <a:lnTo>
                  <a:pt x="5126" y="11100"/>
                </a:lnTo>
                <a:lnTo>
                  <a:pt x="5110" y="11035"/>
                </a:lnTo>
                <a:lnTo>
                  <a:pt x="5095" y="11052"/>
                </a:lnTo>
                <a:lnTo>
                  <a:pt x="5087" y="10987"/>
                </a:lnTo>
                <a:lnTo>
                  <a:pt x="5156" y="10954"/>
                </a:lnTo>
                <a:lnTo>
                  <a:pt x="4994" y="10970"/>
                </a:lnTo>
                <a:lnTo>
                  <a:pt x="4994" y="10987"/>
                </a:lnTo>
                <a:lnTo>
                  <a:pt x="5033" y="10987"/>
                </a:lnTo>
                <a:lnTo>
                  <a:pt x="4917" y="11052"/>
                </a:lnTo>
                <a:lnTo>
                  <a:pt x="4886" y="11019"/>
                </a:lnTo>
                <a:lnTo>
                  <a:pt x="4870" y="10970"/>
                </a:lnTo>
                <a:lnTo>
                  <a:pt x="4724" y="10970"/>
                </a:lnTo>
                <a:lnTo>
                  <a:pt x="4708" y="10873"/>
                </a:lnTo>
                <a:lnTo>
                  <a:pt x="4646" y="10824"/>
                </a:lnTo>
                <a:lnTo>
                  <a:pt x="4623" y="10743"/>
                </a:lnTo>
                <a:lnTo>
                  <a:pt x="4592" y="10743"/>
                </a:lnTo>
                <a:lnTo>
                  <a:pt x="4623" y="10808"/>
                </a:lnTo>
                <a:lnTo>
                  <a:pt x="4515" y="10905"/>
                </a:lnTo>
                <a:lnTo>
                  <a:pt x="4499" y="10987"/>
                </a:lnTo>
                <a:lnTo>
                  <a:pt x="4530" y="11116"/>
                </a:lnTo>
                <a:lnTo>
                  <a:pt x="4507" y="11214"/>
                </a:lnTo>
                <a:lnTo>
                  <a:pt x="4476" y="11165"/>
                </a:lnTo>
                <a:lnTo>
                  <a:pt x="4468" y="11052"/>
                </a:lnTo>
                <a:lnTo>
                  <a:pt x="4492" y="10987"/>
                </a:lnTo>
                <a:lnTo>
                  <a:pt x="4484" y="10905"/>
                </a:lnTo>
                <a:lnTo>
                  <a:pt x="4492" y="10905"/>
                </a:lnTo>
                <a:lnTo>
                  <a:pt x="4476" y="10808"/>
                </a:lnTo>
                <a:lnTo>
                  <a:pt x="4523" y="10759"/>
                </a:lnTo>
                <a:lnTo>
                  <a:pt x="4507" y="10678"/>
                </a:lnTo>
                <a:lnTo>
                  <a:pt x="4306" y="10938"/>
                </a:lnTo>
                <a:lnTo>
                  <a:pt x="4306" y="10905"/>
                </a:lnTo>
                <a:lnTo>
                  <a:pt x="4275" y="10889"/>
                </a:lnTo>
                <a:lnTo>
                  <a:pt x="4213" y="11052"/>
                </a:lnTo>
                <a:lnTo>
                  <a:pt x="4221" y="11035"/>
                </a:lnTo>
                <a:lnTo>
                  <a:pt x="4198" y="11165"/>
                </a:lnTo>
                <a:lnTo>
                  <a:pt x="4128" y="11295"/>
                </a:lnTo>
                <a:lnTo>
                  <a:pt x="4121" y="11409"/>
                </a:lnTo>
                <a:lnTo>
                  <a:pt x="4005" y="11165"/>
                </a:lnTo>
                <a:lnTo>
                  <a:pt x="3935" y="11149"/>
                </a:lnTo>
                <a:lnTo>
                  <a:pt x="3858" y="11246"/>
                </a:lnTo>
                <a:lnTo>
                  <a:pt x="3780" y="11214"/>
                </a:lnTo>
                <a:lnTo>
                  <a:pt x="3788" y="11246"/>
                </a:lnTo>
                <a:lnTo>
                  <a:pt x="3657" y="10857"/>
                </a:lnTo>
                <a:lnTo>
                  <a:pt x="3672" y="10727"/>
                </a:lnTo>
                <a:lnTo>
                  <a:pt x="3680" y="10743"/>
                </a:lnTo>
                <a:lnTo>
                  <a:pt x="3688" y="10630"/>
                </a:lnTo>
                <a:lnTo>
                  <a:pt x="3688" y="10662"/>
                </a:lnTo>
                <a:lnTo>
                  <a:pt x="3719" y="10273"/>
                </a:lnTo>
                <a:lnTo>
                  <a:pt x="3703" y="10208"/>
                </a:lnTo>
                <a:lnTo>
                  <a:pt x="3672" y="10175"/>
                </a:lnTo>
                <a:lnTo>
                  <a:pt x="3695" y="10191"/>
                </a:lnTo>
                <a:lnTo>
                  <a:pt x="3649" y="10110"/>
                </a:lnTo>
                <a:lnTo>
                  <a:pt x="3347" y="10094"/>
                </a:lnTo>
                <a:lnTo>
                  <a:pt x="3402" y="9964"/>
                </a:lnTo>
                <a:lnTo>
                  <a:pt x="3409" y="9705"/>
                </a:lnTo>
                <a:lnTo>
                  <a:pt x="3432" y="9623"/>
                </a:lnTo>
                <a:lnTo>
                  <a:pt x="3440" y="9721"/>
                </a:lnTo>
                <a:lnTo>
                  <a:pt x="3479" y="9542"/>
                </a:lnTo>
                <a:lnTo>
                  <a:pt x="3463" y="9559"/>
                </a:lnTo>
                <a:lnTo>
                  <a:pt x="3487" y="9510"/>
                </a:lnTo>
                <a:lnTo>
                  <a:pt x="3487" y="9461"/>
                </a:lnTo>
                <a:lnTo>
                  <a:pt x="3518" y="9331"/>
                </a:lnTo>
                <a:lnTo>
                  <a:pt x="3510" y="9202"/>
                </a:lnTo>
                <a:lnTo>
                  <a:pt x="3317" y="9250"/>
                </a:lnTo>
                <a:lnTo>
                  <a:pt x="3247" y="9559"/>
                </a:lnTo>
                <a:lnTo>
                  <a:pt x="3201" y="9623"/>
                </a:lnTo>
                <a:lnTo>
                  <a:pt x="3216" y="9623"/>
                </a:lnTo>
                <a:lnTo>
                  <a:pt x="3208" y="9672"/>
                </a:lnTo>
                <a:lnTo>
                  <a:pt x="2984" y="9721"/>
                </a:lnTo>
                <a:lnTo>
                  <a:pt x="2915" y="9640"/>
                </a:lnTo>
                <a:lnTo>
                  <a:pt x="2922" y="9656"/>
                </a:lnTo>
                <a:lnTo>
                  <a:pt x="2899" y="9623"/>
                </a:lnTo>
                <a:lnTo>
                  <a:pt x="2915" y="9640"/>
                </a:lnTo>
                <a:lnTo>
                  <a:pt x="2830" y="9202"/>
                </a:lnTo>
                <a:lnTo>
                  <a:pt x="2830" y="9234"/>
                </a:lnTo>
                <a:lnTo>
                  <a:pt x="2814" y="9104"/>
                </a:lnTo>
                <a:lnTo>
                  <a:pt x="2830" y="9202"/>
                </a:lnTo>
                <a:lnTo>
                  <a:pt x="2907" y="8276"/>
                </a:lnTo>
                <a:lnTo>
                  <a:pt x="2891" y="8212"/>
                </a:lnTo>
                <a:lnTo>
                  <a:pt x="2930" y="8179"/>
                </a:lnTo>
                <a:lnTo>
                  <a:pt x="2930" y="8147"/>
                </a:lnTo>
                <a:lnTo>
                  <a:pt x="2953" y="8114"/>
                </a:lnTo>
                <a:lnTo>
                  <a:pt x="2945" y="8114"/>
                </a:lnTo>
                <a:lnTo>
                  <a:pt x="2961" y="8098"/>
                </a:lnTo>
                <a:lnTo>
                  <a:pt x="2976" y="8066"/>
                </a:lnTo>
                <a:lnTo>
                  <a:pt x="3000" y="8049"/>
                </a:lnTo>
                <a:lnTo>
                  <a:pt x="2992" y="8017"/>
                </a:lnTo>
                <a:lnTo>
                  <a:pt x="3031" y="8033"/>
                </a:lnTo>
                <a:lnTo>
                  <a:pt x="3116" y="7919"/>
                </a:lnTo>
                <a:lnTo>
                  <a:pt x="3116" y="7887"/>
                </a:lnTo>
                <a:lnTo>
                  <a:pt x="3131" y="7838"/>
                </a:lnTo>
                <a:lnTo>
                  <a:pt x="3131" y="7871"/>
                </a:lnTo>
                <a:lnTo>
                  <a:pt x="3146" y="7871"/>
                </a:lnTo>
                <a:lnTo>
                  <a:pt x="3123" y="7903"/>
                </a:lnTo>
                <a:lnTo>
                  <a:pt x="3201" y="7806"/>
                </a:lnTo>
                <a:lnTo>
                  <a:pt x="3309" y="7871"/>
                </a:lnTo>
                <a:lnTo>
                  <a:pt x="3324" y="7838"/>
                </a:lnTo>
                <a:lnTo>
                  <a:pt x="3363" y="7871"/>
                </a:lnTo>
                <a:lnTo>
                  <a:pt x="3363" y="7919"/>
                </a:lnTo>
                <a:lnTo>
                  <a:pt x="3355" y="7919"/>
                </a:lnTo>
                <a:lnTo>
                  <a:pt x="3417" y="7952"/>
                </a:lnTo>
                <a:lnTo>
                  <a:pt x="3432" y="7887"/>
                </a:lnTo>
                <a:lnTo>
                  <a:pt x="3471" y="7968"/>
                </a:lnTo>
                <a:lnTo>
                  <a:pt x="3487" y="7968"/>
                </a:lnTo>
                <a:lnTo>
                  <a:pt x="3463" y="7887"/>
                </a:lnTo>
                <a:lnTo>
                  <a:pt x="3494" y="7790"/>
                </a:lnTo>
                <a:lnTo>
                  <a:pt x="3471" y="7822"/>
                </a:lnTo>
                <a:lnTo>
                  <a:pt x="3479" y="7773"/>
                </a:lnTo>
                <a:lnTo>
                  <a:pt x="3425" y="7790"/>
                </a:lnTo>
                <a:lnTo>
                  <a:pt x="3595" y="7692"/>
                </a:lnTo>
                <a:lnTo>
                  <a:pt x="3587" y="7773"/>
                </a:lnTo>
                <a:lnTo>
                  <a:pt x="3626" y="7741"/>
                </a:lnTo>
                <a:lnTo>
                  <a:pt x="3626" y="7757"/>
                </a:lnTo>
                <a:lnTo>
                  <a:pt x="3664" y="7709"/>
                </a:lnTo>
                <a:lnTo>
                  <a:pt x="3641" y="7757"/>
                </a:lnTo>
                <a:lnTo>
                  <a:pt x="3695" y="7741"/>
                </a:lnTo>
                <a:lnTo>
                  <a:pt x="3749" y="7757"/>
                </a:lnTo>
                <a:lnTo>
                  <a:pt x="3742" y="7790"/>
                </a:lnTo>
                <a:lnTo>
                  <a:pt x="3753" y="7839"/>
                </a:lnTo>
                <a:lnTo>
                  <a:pt x="3873" y="7855"/>
                </a:lnTo>
                <a:lnTo>
                  <a:pt x="3912" y="7968"/>
                </a:lnTo>
                <a:lnTo>
                  <a:pt x="3889" y="8179"/>
                </a:lnTo>
                <a:lnTo>
                  <a:pt x="3904" y="8130"/>
                </a:lnTo>
                <a:lnTo>
                  <a:pt x="3920" y="8147"/>
                </a:lnTo>
                <a:lnTo>
                  <a:pt x="3889" y="8212"/>
                </a:lnTo>
                <a:lnTo>
                  <a:pt x="3981" y="8585"/>
                </a:lnTo>
                <a:lnTo>
                  <a:pt x="3997" y="8585"/>
                </a:lnTo>
                <a:lnTo>
                  <a:pt x="4043" y="8472"/>
                </a:lnTo>
                <a:lnTo>
                  <a:pt x="4037" y="8079"/>
                </a:lnTo>
                <a:lnTo>
                  <a:pt x="4051" y="8049"/>
                </a:lnTo>
                <a:lnTo>
                  <a:pt x="4043" y="7579"/>
                </a:lnTo>
                <a:lnTo>
                  <a:pt x="4059" y="7562"/>
                </a:lnTo>
                <a:lnTo>
                  <a:pt x="4105" y="7400"/>
                </a:lnTo>
                <a:lnTo>
                  <a:pt x="4105" y="7433"/>
                </a:lnTo>
                <a:lnTo>
                  <a:pt x="4113" y="7416"/>
                </a:lnTo>
                <a:lnTo>
                  <a:pt x="4113" y="7400"/>
                </a:lnTo>
                <a:lnTo>
                  <a:pt x="4221" y="7254"/>
                </a:lnTo>
                <a:lnTo>
                  <a:pt x="4221" y="7270"/>
                </a:lnTo>
                <a:lnTo>
                  <a:pt x="4322" y="7124"/>
                </a:lnTo>
                <a:lnTo>
                  <a:pt x="4322" y="7157"/>
                </a:lnTo>
                <a:lnTo>
                  <a:pt x="4368" y="7027"/>
                </a:lnTo>
                <a:lnTo>
                  <a:pt x="4438" y="6995"/>
                </a:lnTo>
                <a:lnTo>
                  <a:pt x="4399" y="6962"/>
                </a:lnTo>
                <a:lnTo>
                  <a:pt x="4430" y="6962"/>
                </a:lnTo>
                <a:lnTo>
                  <a:pt x="4407" y="6897"/>
                </a:lnTo>
                <a:lnTo>
                  <a:pt x="4492" y="6881"/>
                </a:lnTo>
                <a:lnTo>
                  <a:pt x="4499" y="6832"/>
                </a:lnTo>
                <a:lnTo>
                  <a:pt x="4476" y="6881"/>
                </a:lnTo>
                <a:lnTo>
                  <a:pt x="4438" y="6832"/>
                </a:lnTo>
                <a:lnTo>
                  <a:pt x="4445" y="6783"/>
                </a:lnTo>
                <a:lnTo>
                  <a:pt x="4476" y="6800"/>
                </a:lnTo>
                <a:lnTo>
                  <a:pt x="4484" y="6783"/>
                </a:lnTo>
                <a:lnTo>
                  <a:pt x="4499" y="6800"/>
                </a:lnTo>
                <a:lnTo>
                  <a:pt x="4499" y="6751"/>
                </a:lnTo>
                <a:lnTo>
                  <a:pt x="4492" y="6670"/>
                </a:lnTo>
                <a:lnTo>
                  <a:pt x="4476" y="6654"/>
                </a:lnTo>
                <a:lnTo>
                  <a:pt x="4438" y="6605"/>
                </a:lnTo>
                <a:lnTo>
                  <a:pt x="4468" y="6621"/>
                </a:lnTo>
                <a:lnTo>
                  <a:pt x="4476" y="6654"/>
                </a:lnTo>
                <a:lnTo>
                  <a:pt x="4468" y="6572"/>
                </a:lnTo>
                <a:lnTo>
                  <a:pt x="4492" y="6572"/>
                </a:lnTo>
                <a:lnTo>
                  <a:pt x="4499" y="6556"/>
                </a:lnTo>
                <a:lnTo>
                  <a:pt x="4461" y="6459"/>
                </a:lnTo>
                <a:lnTo>
                  <a:pt x="4499" y="6540"/>
                </a:lnTo>
                <a:lnTo>
                  <a:pt x="4499" y="6475"/>
                </a:lnTo>
                <a:lnTo>
                  <a:pt x="4453" y="6426"/>
                </a:lnTo>
                <a:lnTo>
                  <a:pt x="4484" y="6345"/>
                </a:lnTo>
                <a:lnTo>
                  <a:pt x="4461" y="6426"/>
                </a:lnTo>
                <a:lnTo>
                  <a:pt x="4476" y="6410"/>
                </a:lnTo>
                <a:lnTo>
                  <a:pt x="4476" y="6443"/>
                </a:lnTo>
                <a:lnTo>
                  <a:pt x="4484" y="6426"/>
                </a:lnTo>
                <a:lnTo>
                  <a:pt x="4507" y="6475"/>
                </a:lnTo>
                <a:lnTo>
                  <a:pt x="4499" y="6394"/>
                </a:lnTo>
                <a:lnTo>
                  <a:pt x="4515" y="6426"/>
                </a:lnTo>
                <a:lnTo>
                  <a:pt x="4523" y="6280"/>
                </a:lnTo>
                <a:lnTo>
                  <a:pt x="4538" y="6264"/>
                </a:lnTo>
                <a:lnTo>
                  <a:pt x="4538" y="6280"/>
                </a:lnTo>
                <a:lnTo>
                  <a:pt x="4546" y="6248"/>
                </a:lnTo>
                <a:lnTo>
                  <a:pt x="4546" y="6264"/>
                </a:lnTo>
                <a:lnTo>
                  <a:pt x="4569" y="6232"/>
                </a:lnTo>
                <a:lnTo>
                  <a:pt x="4569" y="6248"/>
                </a:lnTo>
                <a:lnTo>
                  <a:pt x="4561" y="6264"/>
                </a:lnTo>
                <a:lnTo>
                  <a:pt x="4569" y="6264"/>
                </a:lnTo>
                <a:lnTo>
                  <a:pt x="4538" y="6313"/>
                </a:lnTo>
                <a:lnTo>
                  <a:pt x="4546" y="6313"/>
                </a:lnTo>
                <a:lnTo>
                  <a:pt x="4523" y="6378"/>
                </a:lnTo>
                <a:lnTo>
                  <a:pt x="4546" y="6394"/>
                </a:lnTo>
                <a:lnTo>
                  <a:pt x="4546" y="6426"/>
                </a:lnTo>
                <a:lnTo>
                  <a:pt x="4538" y="6459"/>
                </a:lnTo>
                <a:lnTo>
                  <a:pt x="4538" y="6491"/>
                </a:lnTo>
                <a:lnTo>
                  <a:pt x="4546" y="6491"/>
                </a:lnTo>
                <a:lnTo>
                  <a:pt x="4515" y="6637"/>
                </a:lnTo>
                <a:lnTo>
                  <a:pt x="4592" y="6426"/>
                </a:lnTo>
                <a:lnTo>
                  <a:pt x="4592" y="6248"/>
                </a:lnTo>
                <a:lnTo>
                  <a:pt x="4615" y="6329"/>
                </a:lnTo>
                <a:lnTo>
                  <a:pt x="4700" y="6167"/>
                </a:lnTo>
                <a:lnTo>
                  <a:pt x="4716" y="6102"/>
                </a:lnTo>
                <a:lnTo>
                  <a:pt x="4708" y="6069"/>
                </a:lnTo>
                <a:lnTo>
                  <a:pt x="4731" y="5972"/>
                </a:lnTo>
                <a:lnTo>
                  <a:pt x="4724" y="6053"/>
                </a:lnTo>
                <a:lnTo>
                  <a:pt x="4909" y="5891"/>
                </a:lnTo>
                <a:lnTo>
                  <a:pt x="4917" y="5907"/>
                </a:lnTo>
                <a:lnTo>
                  <a:pt x="4925" y="5891"/>
                </a:lnTo>
                <a:lnTo>
                  <a:pt x="4917" y="5940"/>
                </a:lnTo>
                <a:lnTo>
                  <a:pt x="4955" y="5907"/>
                </a:lnTo>
                <a:lnTo>
                  <a:pt x="4948" y="5923"/>
                </a:lnTo>
                <a:lnTo>
                  <a:pt x="4994" y="5907"/>
                </a:lnTo>
                <a:lnTo>
                  <a:pt x="4986" y="5842"/>
                </a:lnTo>
                <a:lnTo>
                  <a:pt x="4971" y="5891"/>
                </a:lnTo>
                <a:lnTo>
                  <a:pt x="4948" y="5810"/>
                </a:lnTo>
                <a:lnTo>
                  <a:pt x="5048" y="5566"/>
                </a:lnTo>
                <a:lnTo>
                  <a:pt x="5056" y="5583"/>
                </a:lnTo>
                <a:lnTo>
                  <a:pt x="5064" y="5550"/>
                </a:lnTo>
                <a:lnTo>
                  <a:pt x="5064" y="5566"/>
                </a:lnTo>
                <a:lnTo>
                  <a:pt x="5071" y="5534"/>
                </a:lnTo>
                <a:lnTo>
                  <a:pt x="5071" y="5566"/>
                </a:lnTo>
                <a:lnTo>
                  <a:pt x="5079" y="5550"/>
                </a:lnTo>
                <a:lnTo>
                  <a:pt x="5141" y="5453"/>
                </a:lnTo>
                <a:lnTo>
                  <a:pt x="5141" y="5469"/>
                </a:lnTo>
                <a:lnTo>
                  <a:pt x="5133" y="5485"/>
                </a:lnTo>
                <a:lnTo>
                  <a:pt x="5149" y="5501"/>
                </a:lnTo>
                <a:lnTo>
                  <a:pt x="5156" y="5453"/>
                </a:lnTo>
                <a:lnTo>
                  <a:pt x="5180" y="5485"/>
                </a:lnTo>
                <a:lnTo>
                  <a:pt x="5226" y="5436"/>
                </a:lnTo>
                <a:lnTo>
                  <a:pt x="5257" y="5339"/>
                </a:lnTo>
                <a:lnTo>
                  <a:pt x="5334" y="5307"/>
                </a:lnTo>
                <a:lnTo>
                  <a:pt x="5327" y="5323"/>
                </a:lnTo>
                <a:lnTo>
                  <a:pt x="5427" y="5226"/>
                </a:lnTo>
                <a:lnTo>
                  <a:pt x="5450" y="5242"/>
                </a:lnTo>
                <a:lnTo>
                  <a:pt x="5396" y="5307"/>
                </a:lnTo>
                <a:lnTo>
                  <a:pt x="5497" y="5307"/>
                </a:lnTo>
                <a:lnTo>
                  <a:pt x="5435" y="5372"/>
                </a:lnTo>
                <a:lnTo>
                  <a:pt x="5435" y="5323"/>
                </a:lnTo>
                <a:lnTo>
                  <a:pt x="5427" y="5323"/>
                </a:lnTo>
                <a:lnTo>
                  <a:pt x="5334" y="5436"/>
                </a:lnTo>
                <a:lnTo>
                  <a:pt x="5319" y="5453"/>
                </a:lnTo>
                <a:lnTo>
                  <a:pt x="5288" y="5583"/>
                </a:lnTo>
                <a:lnTo>
                  <a:pt x="5311" y="5615"/>
                </a:lnTo>
                <a:lnTo>
                  <a:pt x="5427" y="5453"/>
                </a:lnTo>
                <a:lnTo>
                  <a:pt x="5427" y="5469"/>
                </a:lnTo>
                <a:lnTo>
                  <a:pt x="5435" y="5436"/>
                </a:lnTo>
                <a:lnTo>
                  <a:pt x="5613" y="5339"/>
                </a:lnTo>
                <a:lnTo>
                  <a:pt x="5613" y="5258"/>
                </a:lnTo>
                <a:lnTo>
                  <a:pt x="5589" y="5226"/>
                </a:lnTo>
                <a:lnTo>
                  <a:pt x="5535" y="5274"/>
                </a:lnTo>
                <a:lnTo>
                  <a:pt x="5543" y="5258"/>
                </a:lnTo>
                <a:lnTo>
                  <a:pt x="5466" y="5209"/>
                </a:lnTo>
                <a:lnTo>
                  <a:pt x="5481" y="5193"/>
                </a:lnTo>
                <a:lnTo>
                  <a:pt x="5443" y="5144"/>
                </a:lnTo>
                <a:lnTo>
                  <a:pt x="5443" y="5047"/>
                </a:lnTo>
                <a:lnTo>
                  <a:pt x="5419" y="5031"/>
                </a:lnTo>
                <a:lnTo>
                  <a:pt x="5473" y="4933"/>
                </a:lnTo>
                <a:lnTo>
                  <a:pt x="5454" y="4919"/>
                </a:lnTo>
                <a:lnTo>
                  <a:pt x="5427" y="4933"/>
                </a:lnTo>
                <a:lnTo>
                  <a:pt x="5357" y="4885"/>
                </a:lnTo>
                <a:lnTo>
                  <a:pt x="5450" y="4885"/>
                </a:lnTo>
                <a:lnTo>
                  <a:pt x="5504" y="4755"/>
                </a:lnTo>
                <a:lnTo>
                  <a:pt x="5334" y="4755"/>
                </a:lnTo>
                <a:lnTo>
                  <a:pt x="4785" y="5372"/>
                </a:lnTo>
                <a:lnTo>
                  <a:pt x="5149" y="4933"/>
                </a:lnTo>
                <a:lnTo>
                  <a:pt x="5110" y="4820"/>
                </a:lnTo>
                <a:lnTo>
                  <a:pt x="6046" y="4317"/>
                </a:lnTo>
                <a:lnTo>
                  <a:pt x="6107" y="4203"/>
                </a:lnTo>
                <a:lnTo>
                  <a:pt x="6092" y="4171"/>
                </a:lnTo>
                <a:lnTo>
                  <a:pt x="6123" y="4138"/>
                </a:lnTo>
                <a:lnTo>
                  <a:pt x="6138" y="4041"/>
                </a:lnTo>
                <a:lnTo>
                  <a:pt x="6115" y="3992"/>
                </a:lnTo>
                <a:lnTo>
                  <a:pt x="6053" y="4025"/>
                </a:lnTo>
                <a:lnTo>
                  <a:pt x="6046" y="4008"/>
                </a:lnTo>
                <a:lnTo>
                  <a:pt x="6076" y="3943"/>
                </a:lnTo>
                <a:lnTo>
                  <a:pt x="6038" y="3927"/>
                </a:lnTo>
                <a:lnTo>
                  <a:pt x="5875" y="4057"/>
                </a:lnTo>
                <a:lnTo>
                  <a:pt x="5899" y="4025"/>
                </a:lnTo>
                <a:lnTo>
                  <a:pt x="5883" y="4008"/>
                </a:lnTo>
                <a:lnTo>
                  <a:pt x="6061" y="3895"/>
                </a:lnTo>
                <a:lnTo>
                  <a:pt x="6061" y="3814"/>
                </a:lnTo>
                <a:lnTo>
                  <a:pt x="6030" y="3830"/>
                </a:lnTo>
                <a:lnTo>
                  <a:pt x="5991" y="3765"/>
                </a:lnTo>
                <a:lnTo>
                  <a:pt x="5945" y="3814"/>
                </a:lnTo>
                <a:lnTo>
                  <a:pt x="5984" y="3765"/>
                </a:lnTo>
                <a:lnTo>
                  <a:pt x="5960" y="3749"/>
                </a:lnTo>
                <a:lnTo>
                  <a:pt x="5914" y="3781"/>
                </a:lnTo>
                <a:lnTo>
                  <a:pt x="5945" y="3733"/>
                </a:lnTo>
                <a:lnTo>
                  <a:pt x="5945" y="3668"/>
                </a:lnTo>
                <a:lnTo>
                  <a:pt x="5937" y="3684"/>
                </a:lnTo>
                <a:lnTo>
                  <a:pt x="5930" y="3651"/>
                </a:lnTo>
                <a:lnTo>
                  <a:pt x="5891" y="3635"/>
                </a:lnTo>
                <a:lnTo>
                  <a:pt x="5906" y="3603"/>
                </a:lnTo>
                <a:lnTo>
                  <a:pt x="5883" y="3603"/>
                </a:lnTo>
                <a:lnTo>
                  <a:pt x="5906" y="3586"/>
                </a:lnTo>
                <a:lnTo>
                  <a:pt x="5875" y="3570"/>
                </a:lnTo>
                <a:lnTo>
                  <a:pt x="5891" y="3554"/>
                </a:lnTo>
                <a:lnTo>
                  <a:pt x="5860" y="3522"/>
                </a:lnTo>
                <a:lnTo>
                  <a:pt x="5922" y="3505"/>
                </a:lnTo>
                <a:lnTo>
                  <a:pt x="5875" y="3408"/>
                </a:lnTo>
                <a:lnTo>
                  <a:pt x="5922" y="3359"/>
                </a:lnTo>
                <a:lnTo>
                  <a:pt x="5899" y="3311"/>
                </a:lnTo>
                <a:lnTo>
                  <a:pt x="5852" y="3327"/>
                </a:lnTo>
                <a:lnTo>
                  <a:pt x="5906" y="3262"/>
                </a:lnTo>
                <a:lnTo>
                  <a:pt x="5845" y="3278"/>
                </a:lnTo>
                <a:lnTo>
                  <a:pt x="5891" y="3246"/>
                </a:lnTo>
                <a:lnTo>
                  <a:pt x="5875" y="3197"/>
                </a:lnTo>
                <a:lnTo>
                  <a:pt x="5891" y="3181"/>
                </a:lnTo>
                <a:lnTo>
                  <a:pt x="5845" y="3181"/>
                </a:lnTo>
                <a:lnTo>
                  <a:pt x="5875" y="3165"/>
                </a:lnTo>
                <a:lnTo>
                  <a:pt x="5860" y="3116"/>
                </a:lnTo>
                <a:lnTo>
                  <a:pt x="5875" y="3100"/>
                </a:lnTo>
                <a:lnTo>
                  <a:pt x="5868" y="3067"/>
                </a:lnTo>
                <a:lnTo>
                  <a:pt x="5852" y="3067"/>
                </a:lnTo>
                <a:lnTo>
                  <a:pt x="5837" y="3035"/>
                </a:lnTo>
                <a:lnTo>
                  <a:pt x="5837" y="2986"/>
                </a:lnTo>
                <a:lnTo>
                  <a:pt x="5798" y="3132"/>
                </a:lnTo>
                <a:lnTo>
                  <a:pt x="5775" y="3132"/>
                </a:lnTo>
                <a:lnTo>
                  <a:pt x="5767" y="3181"/>
                </a:lnTo>
                <a:lnTo>
                  <a:pt x="5713" y="3262"/>
                </a:lnTo>
                <a:lnTo>
                  <a:pt x="5705" y="3213"/>
                </a:lnTo>
                <a:lnTo>
                  <a:pt x="5605" y="3343"/>
                </a:lnTo>
                <a:lnTo>
                  <a:pt x="5613" y="3278"/>
                </a:lnTo>
                <a:lnTo>
                  <a:pt x="5589" y="3311"/>
                </a:lnTo>
                <a:lnTo>
                  <a:pt x="5582" y="3294"/>
                </a:lnTo>
                <a:lnTo>
                  <a:pt x="5574" y="3294"/>
                </a:lnTo>
                <a:lnTo>
                  <a:pt x="5589" y="3213"/>
                </a:lnTo>
                <a:lnTo>
                  <a:pt x="5497" y="3213"/>
                </a:lnTo>
                <a:lnTo>
                  <a:pt x="5558" y="3132"/>
                </a:lnTo>
                <a:lnTo>
                  <a:pt x="5543" y="3132"/>
                </a:lnTo>
                <a:lnTo>
                  <a:pt x="5558" y="3067"/>
                </a:lnTo>
                <a:lnTo>
                  <a:pt x="5512" y="3035"/>
                </a:lnTo>
                <a:lnTo>
                  <a:pt x="5566" y="3019"/>
                </a:lnTo>
                <a:lnTo>
                  <a:pt x="5605" y="2872"/>
                </a:lnTo>
                <a:lnTo>
                  <a:pt x="5582" y="2905"/>
                </a:lnTo>
                <a:lnTo>
                  <a:pt x="5497" y="2824"/>
                </a:lnTo>
                <a:lnTo>
                  <a:pt x="5520" y="2791"/>
                </a:lnTo>
                <a:lnTo>
                  <a:pt x="5481" y="2791"/>
                </a:lnTo>
                <a:lnTo>
                  <a:pt x="5443" y="2678"/>
                </a:lnTo>
                <a:lnTo>
                  <a:pt x="5319" y="2710"/>
                </a:lnTo>
                <a:lnTo>
                  <a:pt x="5327" y="2694"/>
                </a:lnTo>
                <a:lnTo>
                  <a:pt x="5211" y="2678"/>
                </a:lnTo>
                <a:lnTo>
                  <a:pt x="5195" y="2807"/>
                </a:lnTo>
                <a:lnTo>
                  <a:pt x="5133" y="2905"/>
                </a:lnTo>
                <a:lnTo>
                  <a:pt x="5164" y="2905"/>
                </a:lnTo>
                <a:lnTo>
                  <a:pt x="5133" y="3019"/>
                </a:lnTo>
                <a:lnTo>
                  <a:pt x="5149" y="3035"/>
                </a:lnTo>
                <a:lnTo>
                  <a:pt x="5033" y="3213"/>
                </a:lnTo>
                <a:lnTo>
                  <a:pt x="5079" y="3457"/>
                </a:lnTo>
                <a:lnTo>
                  <a:pt x="4801" y="3846"/>
                </a:lnTo>
                <a:lnTo>
                  <a:pt x="4816" y="3927"/>
                </a:lnTo>
                <a:lnTo>
                  <a:pt x="4809" y="3927"/>
                </a:lnTo>
                <a:lnTo>
                  <a:pt x="4816" y="3976"/>
                </a:lnTo>
                <a:lnTo>
                  <a:pt x="4785" y="4219"/>
                </a:lnTo>
                <a:lnTo>
                  <a:pt x="4739" y="4284"/>
                </a:lnTo>
                <a:lnTo>
                  <a:pt x="4747" y="4333"/>
                </a:lnTo>
                <a:lnTo>
                  <a:pt x="4724" y="4382"/>
                </a:lnTo>
                <a:lnTo>
                  <a:pt x="4716" y="4317"/>
                </a:lnTo>
                <a:lnTo>
                  <a:pt x="4685" y="4365"/>
                </a:lnTo>
                <a:lnTo>
                  <a:pt x="4685" y="4447"/>
                </a:lnTo>
                <a:lnTo>
                  <a:pt x="4608" y="4398"/>
                </a:lnTo>
                <a:lnTo>
                  <a:pt x="4639" y="4284"/>
                </a:lnTo>
                <a:lnTo>
                  <a:pt x="4584" y="4219"/>
                </a:lnTo>
                <a:lnTo>
                  <a:pt x="4646" y="3862"/>
                </a:lnTo>
                <a:lnTo>
                  <a:pt x="4600" y="3749"/>
                </a:lnTo>
                <a:lnTo>
                  <a:pt x="4492" y="3781"/>
                </a:lnTo>
                <a:lnTo>
                  <a:pt x="4476" y="3684"/>
                </a:lnTo>
                <a:lnTo>
                  <a:pt x="4360" y="3505"/>
                </a:lnTo>
                <a:lnTo>
                  <a:pt x="4175" y="3489"/>
                </a:lnTo>
                <a:lnTo>
                  <a:pt x="4182" y="3473"/>
                </a:lnTo>
                <a:lnTo>
                  <a:pt x="4151" y="3505"/>
                </a:lnTo>
                <a:lnTo>
                  <a:pt x="4206" y="3294"/>
                </a:lnTo>
                <a:lnTo>
                  <a:pt x="4198" y="3213"/>
                </a:lnTo>
                <a:lnTo>
                  <a:pt x="4128" y="3294"/>
                </a:lnTo>
                <a:lnTo>
                  <a:pt x="4151" y="3229"/>
                </a:lnTo>
                <a:lnTo>
                  <a:pt x="4136" y="3181"/>
                </a:lnTo>
                <a:lnTo>
                  <a:pt x="4353" y="2775"/>
                </a:lnTo>
                <a:lnTo>
                  <a:pt x="4353" y="2743"/>
                </a:lnTo>
                <a:lnTo>
                  <a:pt x="4391" y="2678"/>
                </a:lnTo>
                <a:lnTo>
                  <a:pt x="4414" y="2710"/>
                </a:lnTo>
                <a:lnTo>
                  <a:pt x="4414" y="2678"/>
                </a:lnTo>
                <a:lnTo>
                  <a:pt x="4468" y="2645"/>
                </a:lnTo>
                <a:lnTo>
                  <a:pt x="4476" y="2613"/>
                </a:lnTo>
                <a:lnTo>
                  <a:pt x="4546" y="2597"/>
                </a:lnTo>
                <a:lnTo>
                  <a:pt x="4553" y="2515"/>
                </a:lnTo>
                <a:lnTo>
                  <a:pt x="4523" y="2483"/>
                </a:lnTo>
                <a:lnTo>
                  <a:pt x="4492" y="2515"/>
                </a:lnTo>
                <a:lnTo>
                  <a:pt x="4515" y="2483"/>
                </a:lnTo>
                <a:lnTo>
                  <a:pt x="4461" y="2450"/>
                </a:lnTo>
                <a:lnTo>
                  <a:pt x="4453" y="2418"/>
                </a:lnTo>
                <a:lnTo>
                  <a:pt x="4530" y="2467"/>
                </a:lnTo>
                <a:lnTo>
                  <a:pt x="4530" y="2483"/>
                </a:lnTo>
                <a:lnTo>
                  <a:pt x="4855" y="2272"/>
                </a:lnTo>
                <a:lnTo>
                  <a:pt x="4662" y="2158"/>
                </a:lnTo>
                <a:lnTo>
                  <a:pt x="4739" y="2175"/>
                </a:lnTo>
                <a:lnTo>
                  <a:pt x="4863" y="2240"/>
                </a:lnTo>
                <a:lnTo>
                  <a:pt x="4948" y="2158"/>
                </a:lnTo>
                <a:lnTo>
                  <a:pt x="4932" y="2093"/>
                </a:lnTo>
                <a:lnTo>
                  <a:pt x="5002" y="2077"/>
                </a:lnTo>
                <a:lnTo>
                  <a:pt x="5017" y="2126"/>
                </a:lnTo>
                <a:lnTo>
                  <a:pt x="5048" y="2110"/>
                </a:lnTo>
                <a:lnTo>
                  <a:pt x="5071" y="2077"/>
                </a:lnTo>
                <a:lnTo>
                  <a:pt x="5033" y="2029"/>
                </a:lnTo>
                <a:lnTo>
                  <a:pt x="5071" y="2045"/>
                </a:lnTo>
                <a:lnTo>
                  <a:pt x="5095" y="2110"/>
                </a:lnTo>
                <a:lnTo>
                  <a:pt x="5257" y="1947"/>
                </a:lnTo>
                <a:lnTo>
                  <a:pt x="5249" y="1850"/>
                </a:lnTo>
                <a:lnTo>
                  <a:pt x="5288" y="1753"/>
                </a:lnTo>
                <a:lnTo>
                  <a:pt x="5334" y="1720"/>
                </a:lnTo>
                <a:lnTo>
                  <a:pt x="5288" y="1704"/>
                </a:lnTo>
                <a:lnTo>
                  <a:pt x="5280" y="1672"/>
                </a:lnTo>
                <a:lnTo>
                  <a:pt x="5303" y="1655"/>
                </a:lnTo>
                <a:lnTo>
                  <a:pt x="5156" y="1623"/>
                </a:lnTo>
                <a:lnTo>
                  <a:pt x="5133" y="1704"/>
                </a:lnTo>
                <a:lnTo>
                  <a:pt x="5149" y="1736"/>
                </a:lnTo>
                <a:lnTo>
                  <a:pt x="5126" y="1753"/>
                </a:lnTo>
                <a:lnTo>
                  <a:pt x="5141" y="1769"/>
                </a:lnTo>
                <a:lnTo>
                  <a:pt x="4940" y="1996"/>
                </a:lnTo>
                <a:lnTo>
                  <a:pt x="4925" y="1866"/>
                </a:lnTo>
                <a:lnTo>
                  <a:pt x="4940" y="1834"/>
                </a:lnTo>
                <a:lnTo>
                  <a:pt x="4948" y="1834"/>
                </a:lnTo>
                <a:lnTo>
                  <a:pt x="4979" y="1753"/>
                </a:lnTo>
                <a:lnTo>
                  <a:pt x="4901" y="1753"/>
                </a:lnTo>
                <a:lnTo>
                  <a:pt x="4840" y="1834"/>
                </a:lnTo>
                <a:lnTo>
                  <a:pt x="4847" y="1704"/>
                </a:lnTo>
                <a:lnTo>
                  <a:pt x="4894" y="1672"/>
                </a:lnTo>
                <a:lnTo>
                  <a:pt x="4847" y="1672"/>
                </a:lnTo>
                <a:lnTo>
                  <a:pt x="4870" y="1655"/>
                </a:lnTo>
                <a:lnTo>
                  <a:pt x="4785" y="1639"/>
                </a:lnTo>
                <a:lnTo>
                  <a:pt x="4847" y="1590"/>
                </a:lnTo>
                <a:lnTo>
                  <a:pt x="4824" y="1590"/>
                </a:lnTo>
                <a:lnTo>
                  <a:pt x="4863" y="1574"/>
                </a:lnTo>
                <a:lnTo>
                  <a:pt x="4847" y="1493"/>
                </a:lnTo>
                <a:lnTo>
                  <a:pt x="4870" y="1428"/>
                </a:lnTo>
                <a:lnTo>
                  <a:pt x="4855" y="1363"/>
                </a:lnTo>
                <a:lnTo>
                  <a:pt x="4832" y="1331"/>
                </a:lnTo>
                <a:close/>
              </a:path>
            </a:pathLst>
          </a:custGeom>
          <a:solidFill>
            <a:srgbClr val="161732">
              <a:alpha val="3654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Shape 114"/>
          <p:cNvSpPr txBox="1">
            <a:spLocks noGrp="1"/>
          </p:cNvSpPr>
          <p:nvPr>
            <p:ph type="title" idx="4294967295"/>
          </p:nvPr>
        </p:nvSpPr>
        <p:spPr>
          <a:xfrm>
            <a:off x="685799" y="1363229"/>
            <a:ext cx="4977602" cy="20657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731520">
              <a:defRPr sz="5760">
                <a:solidFill>
                  <a:srgbClr val="FFB600"/>
                </a:solidFill>
              </a:defRPr>
            </a:pPr>
            <a:r>
              <a:t>Faktanya </a:t>
            </a:r>
          </a:p>
          <a:p>
            <a:pPr defTabSz="731520">
              <a:defRPr sz="5760">
                <a:solidFill>
                  <a:srgbClr val="FFB600"/>
                </a:solidFill>
              </a:defRPr>
            </a:pPr>
            <a:r>
              <a:t>(di Indonesia)</a:t>
            </a:r>
          </a:p>
        </p:txBody>
      </p:sp>
      <p:sp>
        <p:nvSpPr>
          <p:cNvPr id="155" name="Shape 115"/>
          <p:cNvSpPr txBox="1">
            <a:spLocks noGrp="1"/>
          </p:cNvSpPr>
          <p:nvPr>
            <p:ph type="body" sz="quarter" idx="4294967295"/>
          </p:nvPr>
        </p:nvSpPr>
        <p:spPr>
          <a:xfrm>
            <a:off x="685799" y="3411554"/>
            <a:ext cx="4977602" cy="784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buSzTx/>
              <a:buNone/>
            </a:lvl1pPr>
          </a:lstStyle>
          <a:p>
            <a:r>
              <a:t>Bagaimana Tingkat Literasi Orang Indonesia?</a:t>
            </a:r>
          </a:p>
        </p:txBody>
      </p:sp>
      <p:sp>
        <p:nvSpPr>
          <p:cNvPr id="156" name="Shape 129"/>
          <p:cNvSpPr txBox="1">
            <a:spLocks noGrp="1"/>
          </p:cNvSpPr>
          <p:nvPr>
            <p:ph type="sldNum" sz="quarter" idx="2"/>
          </p:nvPr>
        </p:nvSpPr>
        <p:spPr>
          <a:xfrm>
            <a:off x="8730412" y="4680225"/>
            <a:ext cx="28767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60" name="Shape 551"/>
          <p:cNvGrpSpPr/>
          <p:nvPr/>
        </p:nvGrpSpPr>
        <p:grpSpPr>
          <a:xfrm>
            <a:off x="6875109" y="2747960"/>
            <a:ext cx="1258467" cy="1284537"/>
            <a:chOff x="75" y="0"/>
            <a:chExt cx="1258465" cy="1284535"/>
          </a:xfrm>
        </p:grpSpPr>
        <p:sp>
          <p:nvSpPr>
            <p:cNvPr id="157" name="Shape 552"/>
            <p:cNvSpPr/>
            <p:nvPr/>
          </p:nvSpPr>
          <p:spPr>
            <a:xfrm>
              <a:off x="76" y="0"/>
              <a:ext cx="959621" cy="95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9" y="1671"/>
                  </a:moveTo>
                  <a:lnTo>
                    <a:pt x="11739" y="1755"/>
                  </a:lnTo>
                  <a:lnTo>
                    <a:pt x="12617" y="1880"/>
                  </a:lnTo>
                  <a:lnTo>
                    <a:pt x="13494" y="2089"/>
                  </a:lnTo>
                  <a:lnTo>
                    <a:pt x="14331" y="2424"/>
                  </a:lnTo>
                  <a:lnTo>
                    <a:pt x="15125" y="2799"/>
                  </a:lnTo>
                  <a:lnTo>
                    <a:pt x="15876" y="3259"/>
                  </a:lnTo>
                  <a:lnTo>
                    <a:pt x="16587" y="3760"/>
                  </a:lnTo>
                  <a:lnTo>
                    <a:pt x="17255" y="4345"/>
                  </a:lnTo>
                  <a:lnTo>
                    <a:pt x="17840" y="5014"/>
                  </a:lnTo>
                  <a:lnTo>
                    <a:pt x="18341" y="5724"/>
                  </a:lnTo>
                  <a:lnTo>
                    <a:pt x="18801" y="6476"/>
                  </a:lnTo>
                  <a:lnTo>
                    <a:pt x="19178" y="7270"/>
                  </a:lnTo>
                  <a:lnTo>
                    <a:pt x="19511" y="8105"/>
                  </a:lnTo>
                  <a:lnTo>
                    <a:pt x="19720" y="8982"/>
                  </a:lnTo>
                  <a:lnTo>
                    <a:pt x="19888" y="9860"/>
                  </a:lnTo>
                  <a:lnTo>
                    <a:pt x="19929" y="10821"/>
                  </a:lnTo>
                  <a:lnTo>
                    <a:pt x="19888" y="11740"/>
                  </a:lnTo>
                  <a:lnTo>
                    <a:pt x="19720" y="12659"/>
                  </a:lnTo>
                  <a:lnTo>
                    <a:pt x="19511" y="13536"/>
                  </a:lnTo>
                  <a:lnTo>
                    <a:pt x="19178" y="14373"/>
                  </a:lnTo>
                  <a:lnTo>
                    <a:pt x="18801" y="15166"/>
                  </a:lnTo>
                  <a:lnTo>
                    <a:pt x="18341" y="15917"/>
                  </a:lnTo>
                  <a:lnTo>
                    <a:pt x="17840" y="16586"/>
                  </a:lnTo>
                  <a:lnTo>
                    <a:pt x="17255" y="17255"/>
                  </a:lnTo>
                  <a:lnTo>
                    <a:pt x="16587" y="17840"/>
                  </a:lnTo>
                  <a:lnTo>
                    <a:pt x="15876" y="18382"/>
                  </a:lnTo>
                  <a:lnTo>
                    <a:pt x="15125" y="18842"/>
                  </a:lnTo>
                  <a:lnTo>
                    <a:pt x="14331" y="19219"/>
                  </a:lnTo>
                  <a:lnTo>
                    <a:pt x="13494" y="19511"/>
                  </a:lnTo>
                  <a:lnTo>
                    <a:pt x="12617" y="19761"/>
                  </a:lnTo>
                  <a:lnTo>
                    <a:pt x="11739" y="19886"/>
                  </a:lnTo>
                  <a:lnTo>
                    <a:pt x="10779" y="19929"/>
                  </a:lnTo>
                  <a:lnTo>
                    <a:pt x="9859" y="19886"/>
                  </a:lnTo>
                  <a:lnTo>
                    <a:pt x="8940" y="19761"/>
                  </a:lnTo>
                  <a:lnTo>
                    <a:pt x="8063" y="19511"/>
                  </a:lnTo>
                  <a:lnTo>
                    <a:pt x="7228" y="19219"/>
                  </a:lnTo>
                  <a:lnTo>
                    <a:pt x="6434" y="18842"/>
                  </a:lnTo>
                  <a:lnTo>
                    <a:pt x="5681" y="18382"/>
                  </a:lnTo>
                  <a:lnTo>
                    <a:pt x="5013" y="17840"/>
                  </a:lnTo>
                  <a:lnTo>
                    <a:pt x="4345" y="17255"/>
                  </a:lnTo>
                  <a:lnTo>
                    <a:pt x="3760" y="16586"/>
                  </a:lnTo>
                  <a:lnTo>
                    <a:pt x="3216" y="15917"/>
                  </a:lnTo>
                  <a:lnTo>
                    <a:pt x="2758" y="15166"/>
                  </a:lnTo>
                  <a:lnTo>
                    <a:pt x="2381" y="14373"/>
                  </a:lnTo>
                  <a:lnTo>
                    <a:pt x="2089" y="13536"/>
                  </a:lnTo>
                  <a:lnTo>
                    <a:pt x="1837" y="12659"/>
                  </a:lnTo>
                  <a:lnTo>
                    <a:pt x="1712" y="11740"/>
                  </a:lnTo>
                  <a:lnTo>
                    <a:pt x="1671" y="10821"/>
                  </a:lnTo>
                  <a:lnTo>
                    <a:pt x="1712" y="9860"/>
                  </a:lnTo>
                  <a:lnTo>
                    <a:pt x="1837" y="8982"/>
                  </a:lnTo>
                  <a:lnTo>
                    <a:pt x="2089" y="8105"/>
                  </a:lnTo>
                  <a:lnTo>
                    <a:pt x="2381" y="7270"/>
                  </a:lnTo>
                  <a:lnTo>
                    <a:pt x="2758" y="6476"/>
                  </a:lnTo>
                  <a:lnTo>
                    <a:pt x="3216" y="5724"/>
                  </a:lnTo>
                  <a:lnTo>
                    <a:pt x="3760" y="5014"/>
                  </a:lnTo>
                  <a:lnTo>
                    <a:pt x="4345" y="4345"/>
                  </a:lnTo>
                  <a:lnTo>
                    <a:pt x="5013" y="3760"/>
                  </a:lnTo>
                  <a:lnTo>
                    <a:pt x="5681" y="3259"/>
                  </a:lnTo>
                  <a:lnTo>
                    <a:pt x="6434" y="2799"/>
                  </a:lnTo>
                  <a:lnTo>
                    <a:pt x="7228" y="2424"/>
                  </a:lnTo>
                  <a:lnTo>
                    <a:pt x="8063" y="2089"/>
                  </a:lnTo>
                  <a:lnTo>
                    <a:pt x="8940" y="1880"/>
                  </a:lnTo>
                  <a:lnTo>
                    <a:pt x="9859" y="1755"/>
                  </a:lnTo>
                  <a:lnTo>
                    <a:pt x="10779" y="1671"/>
                  </a:lnTo>
                  <a:close/>
                  <a:moveTo>
                    <a:pt x="10779" y="0"/>
                  </a:moveTo>
                  <a:lnTo>
                    <a:pt x="10235" y="41"/>
                  </a:lnTo>
                  <a:lnTo>
                    <a:pt x="9693" y="84"/>
                  </a:lnTo>
                  <a:lnTo>
                    <a:pt x="9149" y="125"/>
                  </a:lnTo>
                  <a:lnTo>
                    <a:pt x="8607" y="251"/>
                  </a:lnTo>
                  <a:lnTo>
                    <a:pt x="7604" y="501"/>
                  </a:lnTo>
                  <a:lnTo>
                    <a:pt x="7103" y="669"/>
                  </a:lnTo>
                  <a:lnTo>
                    <a:pt x="6600" y="878"/>
                  </a:lnTo>
                  <a:lnTo>
                    <a:pt x="6099" y="1086"/>
                  </a:lnTo>
                  <a:lnTo>
                    <a:pt x="5640" y="1338"/>
                  </a:lnTo>
                  <a:lnTo>
                    <a:pt x="5180" y="1587"/>
                  </a:lnTo>
                  <a:lnTo>
                    <a:pt x="4763" y="1839"/>
                  </a:lnTo>
                  <a:lnTo>
                    <a:pt x="3926" y="2465"/>
                  </a:lnTo>
                  <a:lnTo>
                    <a:pt x="3175" y="3175"/>
                  </a:lnTo>
                  <a:lnTo>
                    <a:pt x="2465" y="3928"/>
                  </a:lnTo>
                  <a:lnTo>
                    <a:pt x="1837" y="4762"/>
                  </a:lnTo>
                  <a:lnTo>
                    <a:pt x="1545" y="5223"/>
                  </a:lnTo>
                  <a:lnTo>
                    <a:pt x="1295" y="5683"/>
                  </a:lnTo>
                  <a:lnTo>
                    <a:pt x="1044" y="6141"/>
                  </a:lnTo>
                  <a:lnTo>
                    <a:pt x="835" y="6601"/>
                  </a:lnTo>
                  <a:lnTo>
                    <a:pt x="667" y="7102"/>
                  </a:lnTo>
                  <a:lnTo>
                    <a:pt x="501" y="7604"/>
                  </a:lnTo>
                  <a:lnTo>
                    <a:pt x="334" y="8105"/>
                  </a:lnTo>
                  <a:lnTo>
                    <a:pt x="209" y="8649"/>
                  </a:lnTo>
                  <a:lnTo>
                    <a:pt x="125" y="9150"/>
                  </a:lnTo>
                  <a:lnTo>
                    <a:pt x="41" y="9692"/>
                  </a:lnTo>
                  <a:lnTo>
                    <a:pt x="0" y="10236"/>
                  </a:lnTo>
                  <a:lnTo>
                    <a:pt x="0" y="11364"/>
                  </a:lnTo>
                  <a:lnTo>
                    <a:pt x="41" y="11908"/>
                  </a:lnTo>
                  <a:lnTo>
                    <a:pt x="125" y="12450"/>
                  </a:lnTo>
                  <a:lnTo>
                    <a:pt x="209" y="12994"/>
                  </a:lnTo>
                  <a:lnTo>
                    <a:pt x="334" y="13495"/>
                  </a:lnTo>
                  <a:lnTo>
                    <a:pt x="501" y="14037"/>
                  </a:lnTo>
                  <a:lnTo>
                    <a:pt x="667" y="14539"/>
                  </a:lnTo>
                  <a:lnTo>
                    <a:pt x="835" y="14999"/>
                  </a:lnTo>
                  <a:lnTo>
                    <a:pt x="1044" y="15500"/>
                  </a:lnTo>
                  <a:lnTo>
                    <a:pt x="1295" y="15960"/>
                  </a:lnTo>
                  <a:lnTo>
                    <a:pt x="1545" y="16419"/>
                  </a:lnTo>
                  <a:lnTo>
                    <a:pt x="1837" y="16838"/>
                  </a:lnTo>
                  <a:lnTo>
                    <a:pt x="2465" y="17672"/>
                  </a:lnTo>
                  <a:lnTo>
                    <a:pt x="3175" y="18425"/>
                  </a:lnTo>
                  <a:lnTo>
                    <a:pt x="3926" y="19135"/>
                  </a:lnTo>
                  <a:lnTo>
                    <a:pt x="4763" y="19761"/>
                  </a:lnTo>
                  <a:lnTo>
                    <a:pt x="5180" y="20054"/>
                  </a:lnTo>
                  <a:lnTo>
                    <a:pt x="5640" y="20305"/>
                  </a:lnTo>
                  <a:lnTo>
                    <a:pt x="6099" y="20555"/>
                  </a:lnTo>
                  <a:lnTo>
                    <a:pt x="6600" y="20764"/>
                  </a:lnTo>
                  <a:lnTo>
                    <a:pt x="7103" y="20931"/>
                  </a:lnTo>
                  <a:lnTo>
                    <a:pt x="7604" y="21099"/>
                  </a:lnTo>
                  <a:lnTo>
                    <a:pt x="8106" y="21265"/>
                  </a:lnTo>
                  <a:lnTo>
                    <a:pt x="8607" y="21391"/>
                  </a:lnTo>
                  <a:lnTo>
                    <a:pt x="9149" y="21473"/>
                  </a:lnTo>
                  <a:lnTo>
                    <a:pt x="9693" y="21557"/>
                  </a:lnTo>
                  <a:lnTo>
                    <a:pt x="10235" y="21600"/>
                  </a:lnTo>
                  <a:lnTo>
                    <a:pt x="11365" y="21600"/>
                  </a:lnTo>
                  <a:lnTo>
                    <a:pt x="11907" y="21557"/>
                  </a:lnTo>
                  <a:lnTo>
                    <a:pt x="12451" y="21473"/>
                  </a:lnTo>
                  <a:lnTo>
                    <a:pt x="12952" y="21391"/>
                  </a:lnTo>
                  <a:lnTo>
                    <a:pt x="13494" y="21265"/>
                  </a:lnTo>
                  <a:lnTo>
                    <a:pt x="13996" y="21099"/>
                  </a:lnTo>
                  <a:lnTo>
                    <a:pt x="14998" y="20764"/>
                  </a:lnTo>
                  <a:lnTo>
                    <a:pt x="15458" y="20555"/>
                  </a:lnTo>
                  <a:lnTo>
                    <a:pt x="15919" y="20305"/>
                  </a:lnTo>
                  <a:lnTo>
                    <a:pt x="16377" y="20054"/>
                  </a:lnTo>
                  <a:lnTo>
                    <a:pt x="16837" y="19761"/>
                  </a:lnTo>
                  <a:lnTo>
                    <a:pt x="17674" y="19135"/>
                  </a:lnTo>
                  <a:lnTo>
                    <a:pt x="18425" y="18425"/>
                  </a:lnTo>
                  <a:lnTo>
                    <a:pt x="19135" y="17672"/>
                  </a:lnTo>
                  <a:lnTo>
                    <a:pt x="19763" y="16838"/>
                  </a:lnTo>
                  <a:lnTo>
                    <a:pt x="20012" y="16419"/>
                  </a:lnTo>
                  <a:lnTo>
                    <a:pt x="20264" y="15960"/>
                  </a:lnTo>
                  <a:lnTo>
                    <a:pt x="20514" y="15500"/>
                  </a:lnTo>
                  <a:lnTo>
                    <a:pt x="20722" y="14999"/>
                  </a:lnTo>
                  <a:lnTo>
                    <a:pt x="20933" y="14539"/>
                  </a:lnTo>
                  <a:lnTo>
                    <a:pt x="21099" y="14037"/>
                  </a:lnTo>
                  <a:lnTo>
                    <a:pt x="21266" y="13495"/>
                  </a:lnTo>
                  <a:lnTo>
                    <a:pt x="21350" y="12994"/>
                  </a:lnTo>
                  <a:lnTo>
                    <a:pt x="21475" y="12450"/>
                  </a:lnTo>
                  <a:lnTo>
                    <a:pt x="21516" y="11908"/>
                  </a:lnTo>
                  <a:lnTo>
                    <a:pt x="21559" y="11364"/>
                  </a:lnTo>
                  <a:lnTo>
                    <a:pt x="21600" y="10821"/>
                  </a:lnTo>
                  <a:lnTo>
                    <a:pt x="21559" y="10236"/>
                  </a:lnTo>
                  <a:lnTo>
                    <a:pt x="21516" y="9692"/>
                  </a:lnTo>
                  <a:lnTo>
                    <a:pt x="21475" y="9150"/>
                  </a:lnTo>
                  <a:lnTo>
                    <a:pt x="21350" y="8649"/>
                  </a:lnTo>
                  <a:lnTo>
                    <a:pt x="21266" y="8105"/>
                  </a:lnTo>
                  <a:lnTo>
                    <a:pt x="21099" y="7604"/>
                  </a:lnTo>
                  <a:lnTo>
                    <a:pt x="20933" y="7102"/>
                  </a:lnTo>
                  <a:lnTo>
                    <a:pt x="20722" y="6601"/>
                  </a:lnTo>
                  <a:lnTo>
                    <a:pt x="20514" y="6141"/>
                  </a:lnTo>
                  <a:lnTo>
                    <a:pt x="20264" y="5683"/>
                  </a:lnTo>
                  <a:lnTo>
                    <a:pt x="20012" y="5223"/>
                  </a:lnTo>
                  <a:lnTo>
                    <a:pt x="19763" y="4762"/>
                  </a:lnTo>
                  <a:lnTo>
                    <a:pt x="19135" y="3928"/>
                  </a:lnTo>
                  <a:lnTo>
                    <a:pt x="18425" y="3175"/>
                  </a:lnTo>
                  <a:lnTo>
                    <a:pt x="17674" y="2465"/>
                  </a:lnTo>
                  <a:lnTo>
                    <a:pt x="16837" y="1839"/>
                  </a:lnTo>
                  <a:lnTo>
                    <a:pt x="16377" y="1587"/>
                  </a:lnTo>
                  <a:lnTo>
                    <a:pt x="15919" y="1338"/>
                  </a:lnTo>
                  <a:lnTo>
                    <a:pt x="15458" y="1086"/>
                  </a:lnTo>
                  <a:lnTo>
                    <a:pt x="14998" y="878"/>
                  </a:lnTo>
                  <a:lnTo>
                    <a:pt x="14497" y="669"/>
                  </a:lnTo>
                  <a:lnTo>
                    <a:pt x="13996" y="501"/>
                  </a:lnTo>
                  <a:lnTo>
                    <a:pt x="13494" y="376"/>
                  </a:lnTo>
                  <a:lnTo>
                    <a:pt x="12952" y="251"/>
                  </a:lnTo>
                  <a:lnTo>
                    <a:pt x="12451" y="125"/>
                  </a:lnTo>
                  <a:lnTo>
                    <a:pt x="11907" y="84"/>
                  </a:lnTo>
                  <a:lnTo>
                    <a:pt x="11365" y="41"/>
                  </a:lnTo>
                  <a:lnTo>
                    <a:pt x="10779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8" name="Shape 553"/>
            <p:cNvSpPr/>
            <p:nvPr/>
          </p:nvSpPr>
          <p:spPr>
            <a:xfrm>
              <a:off x="111421" y="111345"/>
              <a:ext cx="736930" cy="73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9" y="3266"/>
                  </a:moveTo>
                  <a:lnTo>
                    <a:pt x="11154" y="3319"/>
                  </a:lnTo>
                  <a:lnTo>
                    <a:pt x="11479" y="3538"/>
                  </a:lnTo>
                  <a:lnTo>
                    <a:pt x="11589" y="3647"/>
                  </a:lnTo>
                  <a:lnTo>
                    <a:pt x="11698" y="3863"/>
                  </a:lnTo>
                  <a:lnTo>
                    <a:pt x="11751" y="4028"/>
                  </a:lnTo>
                  <a:lnTo>
                    <a:pt x="11751" y="4409"/>
                  </a:lnTo>
                  <a:lnTo>
                    <a:pt x="11698" y="4625"/>
                  </a:lnTo>
                  <a:lnTo>
                    <a:pt x="11589" y="4790"/>
                  </a:lnTo>
                  <a:lnTo>
                    <a:pt x="11479" y="4897"/>
                  </a:lnTo>
                  <a:lnTo>
                    <a:pt x="11154" y="5115"/>
                  </a:lnTo>
                  <a:lnTo>
                    <a:pt x="10989" y="5171"/>
                  </a:lnTo>
                  <a:lnTo>
                    <a:pt x="10773" y="5224"/>
                  </a:lnTo>
                  <a:lnTo>
                    <a:pt x="10230" y="5224"/>
                  </a:lnTo>
                  <a:lnTo>
                    <a:pt x="9684" y="5333"/>
                  </a:lnTo>
                  <a:lnTo>
                    <a:pt x="9140" y="5442"/>
                  </a:lnTo>
                  <a:lnTo>
                    <a:pt x="8597" y="5658"/>
                  </a:lnTo>
                  <a:lnTo>
                    <a:pt x="8107" y="5877"/>
                  </a:lnTo>
                  <a:lnTo>
                    <a:pt x="7672" y="6149"/>
                  </a:lnTo>
                  <a:lnTo>
                    <a:pt x="7236" y="6476"/>
                  </a:lnTo>
                  <a:lnTo>
                    <a:pt x="6801" y="6857"/>
                  </a:lnTo>
                  <a:lnTo>
                    <a:pt x="6474" y="7238"/>
                  </a:lnTo>
                  <a:lnTo>
                    <a:pt x="6149" y="7672"/>
                  </a:lnTo>
                  <a:lnTo>
                    <a:pt x="5605" y="8652"/>
                  </a:lnTo>
                  <a:lnTo>
                    <a:pt x="5440" y="9140"/>
                  </a:lnTo>
                  <a:lnTo>
                    <a:pt x="5277" y="9686"/>
                  </a:lnTo>
                  <a:lnTo>
                    <a:pt x="5224" y="10230"/>
                  </a:lnTo>
                  <a:lnTo>
                    <a:pt x="5168" y="10829"/>
                  </a:lnTo>
                  <a:lnTo>
                    <a:pt x="5168" y="10992"/>
                  </a:lnTo>
                  <a:lnTo>
                    <a:pt x="5115" y="11210"/>
                  </a:lnTo>
                  <a:lnTo>
                    <a:pt x="5006" y="11373"/>
                  </a:lnTo>
                  <a:lnTo>
                    <a:pt x="4734" y="11644"/>
                  </a:lnTo>
                  <a:lnTo>
                    <a:pt x="4571" y="11698"/>
                  </a:lnTo>
                  <a:lnTo>
                    <a:pt x="4406" y="11753"/>
                  </a:lnTo>
                  <a:lnTo>
                    <a:pt x="4190" y="11807"/>
                  </a:lnTo>
                  <a:lnTo>
                    <a:pt x="4025" y="11753"/>
                  </a:lnTo>
                  <a:lnTo>
                    <a:pt x="3809" y="11698"/>
                  </a:lnTo>
                  <a:lnTo>
                    <a:pt x="3645" y="11644"/>
                  </a:lnTo>
                  <a:lnTo>
                    <a:pt x="3373" y="11373"/>
                  </a:lnTo>
                  <a:lnTo>
                    <a:pt x="3319" y="11210"/>
                  </a:lnTo>
                  <a:lnTo>
                    <a:pt x="3264" y="10992"/>
                  </a:lnTo>
                  <a:lnTo>
                    <a:pt x="3210" y="10829"/>
                  </a:lnTo>
                  <a:lnTo>
                    <a:pt x="3264" y="10011"/>
                  </a:lnTo>
                  <a:lnTo>
                    <a:pt x="3373" y="9305"/>
                  </a:lnTo>
                  <a:lnTo>
                    <a:pt x="3535" y="8543"/>
                  </a:lnTo>
                  <a:lnTo>
                    <a:pt x="3809" y="7891"/>
                  </a:lnTo>
                  <a:lnTo>
                    <a:pt x="4135" y="7182"/>
                  </a:lnTo>
                  <a:lnTo>
                    <a:pt x="4516" y="6585"/>
                  </a:lnTo>
                  <a:lnTo>
                    <a:pt x="4950" y="5986"/>
                  </a:lnTo>
                  <a:lnTo>
                    <a:pt x="5440" y="5442"/>
                  </a:lnTo>
                  <a:lnTo>
                    <a:pt x="5986" y="4952"/>
                  </a:lnTo>
                  <a:lnTo>
                    <a:pt x="6583" y="4518"/>
                  </a:lnTo>
                  <a:lnTo>
                    <a:pt x="7182" y="4137"/>
                  </a:lnTo>
                  <a:lnTo>
                    <a:pt x="7835" y="3809"/>
                  </a:lnTo>
                  <a:lnTo>
                    <a:pt x="8541" y="3591"/>
                  </a:lnTo>
                  <a:lnTo>
                    <a:pt x="9250" y="3375"/>
                  </a:lnTo>
                  <a:lnTo>
                    <a:pt x="10011" y="3266"/>
                  </a:lnTo>
                  <a:close/>
                  <a:moveTo>
                    <a:pt x="10773" y="0"/>
                  </a:moveTo>
                  <a:lnTo>
                    <a:pt x="9684" y="56"/>
                  </a:lnTo>
                  <a:lnTo>
                    <a:pt x="8597" y="218"/>
                  </a:lnTo>
                  <a:lnTo>
                    <a:pt x="7563" y="490"/>
                  </a:lnTo>
                  <a:lnTo>
                    <a:pt x="6583" y="871"/>
                  </a:lnTo>
                  <a:lnTo>
                    <a:pt x="5658" y="1308"/>
                  </a:lnTo>
                  <a:lnTo>
                    <a:pt x="4787" y="1851"/>
                  </a:lnTo>
                  <a:lnTo>
                    <a:pt x="3916" y="2504"/>
                  </a:lnTo>
                  <a:lnTo>
                    <a:pt x="3157" y="3210"/>
                  </a:lnTo>
                  <a:lnTo>
                    <a:pt x="2448" y="3972"/>
                  </a:lnTo>
                  <a:lnTo>
                    <a:pt x="1849" y="4790"/>
                  </a:lnTo>
                  <a:lnTo>
                    <a:pt x="1305" y="5658"/>
                  </a:lnTo>
                  <a:lnTo>
                    <a:pt x="871" y="6639"/>
                  </a:lnTo>
                  <a:lnTo>
                    <a:pt x="490" y="7619"/>
                  </a:lnTo>
                  <a:lnTo>
                    <a:pt x="218" y="8652"/>
                  </a:lnTo>
                  <a:lnTo>
                    <a:pt x="53" y="9686"/>
                  </a:lnTo>
                  <a:lnTo>
                    <a:pt x="0" y="10829"/>
                  </a:lnTo>
                  <a:lnTo>
                    <a:pt x="53" y="11916"/>
                  </a:lnTo>
                  <a:lnTo>
                    <a:pt x="218" y="13005"/>
                  </a:lnTo>
                  <a:lnTo>
                    <a:pt x="490" y="14039"/>
                  </a:lnTo>
                  <a:lnTo>
                    <a:pt x="871" y="15017"/>
                  </a:lnTo>
                  <a:lnTo>
                    <a:pt x="1305" y="15942"/>
                  </a:lnTo>
                  <a:lnTo>
                    <a:pt x="1849" y="16813"/>
                  </a:lnTo>
                  <a:lnTo>
                    <a:pt x="2448" y="17684"/>
                  </a:lnTo>
                  <a:lnTo>
                    <a:pt x="3157" y="18446"/>
                  </a:lnTo>
                  <a:lnTo>
                    <a:pt x="3916" y="19152"/>
                  </a:lnTo>
                  <a:lnTo>
                    <a:pt x="4787" y="19751"/>
                  </a:lnTo>
                  <a:lnTo>
                    <a:pt x="5658" y="20295"/>
                  </a:lnTo>
                  <a:lnTo>
                    <a:pt x="6583" y="20731"/>
                  </a:lnTo>
                  <a:lnTo>
                    <a:pt x="7563" y="21112"/>
                  </a:lnTo>
                  <a:lnTo>
                    <a:pt x="8597" y="21384"/>
                  </a:lnTo>
                  <a:lnTo>
                    <a:pt x="9684" y="21547"/>
                  </a:lnTo>
                  <a:lnTo>
                    <a:pt x="10773" y="21600"/>
                  </a:lnTo>
                  <a:lnTo>
                    <a:pt x="11916" y="21547"/>
                  </a:lnTo>
                  <a:lnTo>
                    <a:pt x="12950" y="21384"/>
                  </a:lnTo>
                  <a:lnTo>
                    <a:pt x="13983" y="21112"/>
                  </a:lnTo>
                  <a:lnTo>
                    <a:pt x="14961" y="20731"/>
                  </a:lnTo>
                  <a:lnTo>
                    <a:pt x="15942" y="20295"/>
                  </a:lnTo>
                  <a:lnTo>
                    <a:pt x="16813" y="19751"/>
                  </a:lnTo>
                  <a:lnTo>
                    <a:pt x="17628" y="19152"/>
                  </a:lnTo>
                  <a:lnTo>
                    <a:pt x="18390" y="18446"/>
                  </a:lnTo>
                  <a:lnTo>
                    <a:pt x="19096" y="17684"/>
                  </a:lnTo>
                  <a:lnTo>
                    <a:pt x="19751" y="16813"/>
                  </a:lnTo>
                  <a:lnTo>
                    <a:pt x="20295" y="15942"/>
                  </a:lnTo>
                  <a:lnTo>
                    <a:pt x="20729" y="15017"/>
                  </a:lnTo>
                  <a:lnTo>
                    <a:pt x="21110" y="14039"/>
                  </a:lnTo>
                  <a:lnTo>
                    <a:pt x="21382" y="13005"/>
                  </a:lnTo>
                  <a:lnTo>
                    <a:pt x="21547" y="11916"/>
                  </a:lnTo>
                  <a:lnTo>
                    <a:pt x="21600" y="10829"/>
                  </a:lnTo>
                  <a:lnTo>
                    <a:pt x="21547" y="9686"/>
                  </a:lnTo>
                  <a:lnTo>
                    <a:pt x="21382" y="8652"/>
                  </a:lnTo>
                  <a:lnTo>
                    <a:pt x="21110" y="7619"/>
                  </a:lnTo>
                  <a:lnTo>
                    <a:pt x="20729" y="6639"/>
                  </a:lnTo>
                  <a:lnTo>
                    <a:pt x="20295" y="5658"/>
                  </a:lnTo>
                  <a:lnTo>
                    <a:pt x="19751" y="4790"/>
                  </a:lnTo>
                  <a:lnTo>
                    <a:pt x="19096" y="3972"/>
                  </a:lnTo>
                  <a:lnTo>
                    <a:pt x="18390" y="3210"/>
                  </a:lnTo>
                  <a:lnTo>
                    <a:pt x="17628" y="2504"/>
                  </a:lnTo>
                  <a:lnTo>
                    <a:pt x="16813" y="1851"/>
                  </a:lnTo>
                  <a:lnTo>
                    <a:pt x="15942" y="1308"/>
                  </a:lnTo>
                  <a:lnTo>
                    <a:pt x="14961" y="871"/>
                  </a:lnTo>
                  <a:lnTo>
                    <a:pt x="13983" y="490"/>
                  </a:lnTo>
                  <a:lnTo>
                    <a:pt x="12950" y="218"/>
                  </a:lnTo>
                  <a:lnTo>
                    <a:pt x="11916" y="56"/>
                  </a:lnTo>
                  <a:lnTo>
                    <a:pt x="10773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" name="Shape 554"/>
            <p:cNvSpPr/>
            <p:nvPr/>
          </p:nvSpPr>
          <p:spPr>
            <a:xfrm>
              <a:off x="788916" y="816734"/>
              <a:ext cx="469626" cy="46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58" y="0"/>
                  </a:moveTo>
                  <a:lnTo>
                    <a:pt x="2905" y="944"/>
                  </a:lnTo>
                  <a:lnTo>
                    <a:pt x="1965" y="1885"/>
                  </a:lnTo>
                  <a:lnTo>
                    <a:pt x="1024" y="2744"/>
                  </a:lnTo>
                  <a:lnTo>
                    <a:pt x="0" y="3601"/>
                  </a:lnTo>
                  <a:lnTo>
                    <a:pt x="17419" y="21084"/>
                  </a:lnTo>
                  <a:lnTo>
                    <a:pt x="17930" y="21428"/>
                  </a:lnTo>
                  <a:lnTo>
                    <a:pt x="18272" y="21512"/>
                  </a:lnTo>
                  <a:lnTo>
                    <a:pt x="18615" y="21600"/>
                  </a:lnTo>
                  <a:lnTo>
                    <a:pt x="18954" y="21512"/>
                  </a:lnTo>
                  <a:lnTo>
                    <a:pt x="19212" y="21428"/>
                  </a:lnTo>
                  <a:lnTo>
                    <a:pt x="19552" y="21256"/>
                  </a:lnTo>
                  <a:lnTo>
                    <a:pt x="19810" y="21084"/>
                  </a:lnTo>
                  <a:lnTo>
                    <a:pt x="21345" y="19544"/>
                  </a:lnTo>
                  <a:lnTo>
                    <a:pt x="21516" y="19200"/>
                  </a:lnTo>
                  <a:lnTo>
                    <a:pt x="21600" y="18856"/>
                  </a:lnTo>
                  <a:lnTo>
                    <a:pt x="21600" y="18256"/>
                  </a:lnTo>
                  <a:lnTo>
                    <a:pt x="21516" y="17915"/>
                  </a:lnTo>
                  <a:lnTo>
                    <a:pt x="21345" y="17656"/>
                  </a:lnTo>
                  <a:lnTo>
                    <a:pt x="21090" y="17315"/>
                  </a:lnTo>
                  <a:lnTo>
                    <a:pt x="3758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0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1"/>
          </a:xfrm>
          <a:prstGeom prst="rect">
            <a:avLst/>
          </a:prstGeom>
        </p:spPr>
        <p:txBody>
          <a:bodyPr/>
          <a:lstStyle/>
          <a:p>
            <a:pPr defTabSz="603504">
              <a:defRPr sz="3828"/>
            </a:pPr>
            <a:r>
              <a:t>Minat </a:t>
            </a:r>
            <a:r>
              <a:rPr>
                <a:solidFill>
                  <a:srgbClr val="FFB600"/>
                </a:solidFill>
              </a:rPr>
              <a:t>Baca</a:t>
            </a:r>
            <a:r>
              <a:t> Orang Indonesia</a:t>
            </a:r>
          </a:p>
        </p:txBody>
      </p:sp>
      <p:sp>
        <p:nvSpPr>
          <p:cNvPr id="163" name="Shape 102"/>
          <p:cNvSpPr txBox="1">
            <a:spLocks noGrp="1"/>
          </p:cNvSpPr>
          <p:nvPr>
            <p:ph type="body" sz="half" idx="1"/>
          </p:nvPr>
        </p:nvSpPr>
        <p:spPr>
          <a:xfrm>
            <a:off x="998200" y="1869902"/>
            <a:ext cx="6866100" cy="2366101"/>
          </a:xfrm>
          <a:prstGeom prst="rect">
            <a:avLst/>
          </a:prstGeom>
        </p:spPr>
        <p:txBody>
          <a:bodyPr/>
          <a:lstStyle/>
          <a:p>
            <a:pPr algn="ctr" defTabSz="832104">
              <a:buClrTx/>
              <a:buSzTx/>
              <a:buFontTx/>
              <a:buNone/>
              <a:defRPr sz="4277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1 dari 1000</a:t>
            </a:r>
          </a:p>
          <a:p>
            <a:pPr algn="ctr" defTabSz="832104">
              <a:buClrTx/>
              <a:buSzTx/>
              <a:buFontTx/>
              <a:buNone/>
              <a:defRPr sz="1638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Orang di Indonesia yang memiliki minat baca serius</a:t>
            </a:r>
          </a:p>
          <a:p>
            <a:pPr algn="ctr" defTabSz="832104">
              <a:buClrTx/>
              <a:buSzTx/>
              <a:buFontTx/>
              <a:buNone/>
              <a:defRPr sz="2093">
                <a:latin typeface="Raleway Medium"/>
                <a:ea typeface="Raleway Medium"/>
                <a:cs typeface="Raleway Medium"/>
                <a:sym typeface="Raleway Medium"/>
              </a:defRPr>
            </a:pPr>
            <a:endParaRPr/>
          </a:p>
          <a:p>
            <a:pPr algn="ctr" defTabSz="832104">
              <a:buClrTx/>
              <a:buSzTx/>
              <a:buFontTx/>
              <a:buNone/>
              <a:defRPr sz="2093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sz="3003"/>
              <a:t>           </a:t>
            </a:r>
            <a:r>
              <a:t>buku yang dibaca per tahun</a:t>
            </a:r>
          </a:p>
          <a:p>
            <a:pPr algn="ctr" defTabSz="832104">
              <a:buSzTx/>
              <a:buNone/>
              <a:defRPr sz="1638">
                <a:latin typeface="Raleway Medium"/>
                <a:ea typeface="Raleway Medium"/>
                <a:cs typeface="Raleway Medium"/>
                <a:sym typeface="Raleway Medium"/>
              </a:defRPr>
            </a:pPr>
            <a:endParaRPr/>
          </a:p>
          <a:p>
            <a:pPr algn="ctr" defTabSz="832104">
              <a:buSzTx/>
              <a:buNone/>
              <a:defRPr sz="1638">
                <a:latin typeface="Raleway"/>
                <a:ea typeface="Raleway"/>
                <a:cs typeface="Raleway"/>
                <a:sym typeface="Raleway"/>
              </a:defRPr>
            </a:pPr>
            <a:r>
              <a:t>(Unesco, 2012)</a:t>
            </a:r>
          </a:p>
        </p:txBody>
      </p:sp>
      <p:sp>
        <p:nvSpPr>
          <p:cNvPr id="164" name="Shape 103"/>
          <p:cNvSpPr txBox="1">
            <a:spLocks noGrp="1"/>
          </p:cNvSpPr>
          <p:nvPr>
            <p:ph type="sldNum" sz="quarter" idx="2"/>
          </p:nvPr>
        </p:nvSpPr>
        <p:spPr>
          <a:xfrm>
            <a:off x="8726285" y="4680225"/>
            <a:ext cx="295931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5" name="&lt; 1"/>
          <p:cNvSpPr txBox="1"/>
          <p:nvPr/>
        </p:nvSpPr>
        <p:spPr>
          <a:xfrm>
            <a:off x="2407217" y="2997218"/>
            <a:ext cx="848869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&lt; 1 </a:t>
            </a:r>
          </a:p>
        </p:txBody>
      </p:sp>
      <p:sp>
        <p:nvSpPr>
          <p:cNvPr id="166" name="😂"/>
          <p:cNvSpPr txBox="1"/>
          <p:nvPr/>
        </p:nvSpPr>
        <p:spPr>
          <a:xfrm>
            <a:off x="8207187" y="333845"/>
            <a:ext cx="68834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5000"/>
              </a:lnSpc>
              <a:defRPr sz="4600">
                <a:solidFill>
                  <a:srgbClr val="FFB60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t>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8926" y="4680225"/>
            <a:ext cx="290649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171" name="Shape 494"/>
          <p:cNvGrpSpPr/>
          <p:nvPr/>
        </p:nvGrpSpPr>
        <p:grpSpPr>
          <a:xfrm>
            <a:off x="8043573" y="364923"/>
            <a:ext cx="715392" cy="723575"/>
            <a:chOff x="0" y="41"/>
            <a:chExt cx="715391" cy="723573"/>
          </a:xfrm>
        </p:grpSpPr>
        <p:sp>
          <p:nvSpPr>
            <p:cNvPr id="169" name="Shape 495"/>
            <p:cNvSpPr/>
            <p:nvPr/>
          </p:nvSpPr>
          <p:spPr>
            <a:xfrm>
              <a:off x="179351" y="510442"/>
              <a:ext cx="356689" cy="21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68" y="0"/>
                  </a:moveTo>
                  <a:lnTo>
                    <a:pt x="8068" y="12046"/>
                  </a:lnTo>
                  <a:lnTo>
                    <a:pt x="6643" y="12565"/>
                  </a:lnTo>
                  <a:lnTo>
                    <a:pt x="5275" y="13185"/>
                  </a:lnTo>
                  <a:lnTo>
                    <a:pt x="4035" y="14019"/>
                  </a:lnTo>
                  <a:lnTo>
                    <a:pt x="2917" y="14848"/>
                  </a:lnTo>
                  <a:lnTo>
                    <a:pt x="1987" y="15783"/>
                  </a:lnTo>
                  <a:lnTo>
                    <a:pt x="1553" y="16404"/>
                  </a:lnTo>
                  <a:lnTo>
                    <a:pt x="1179" y="16927"/>
                  </a:lnTo>
                  <a:lnTo>
                    <a:pt x="808" y="17548"/>
                  </a:lnTo>
                  <a:lnTo>
                    <a:pt x="498" y="18173"/>
                  </a:lnTo>
                  <a:lnTo>
                    <a:pt x="188" y="18794"/>
                  </a:lnTo>
                  <a:lnTo>
                    <a:pt x="0" y="19521"/>
                  </a:lnTo>
                  <a:lnTo>
                    <a:pt x="435" y="19831"/>
                  </a:lnTo>
                  <a:lnTo>
                    <a:pt x="1057" y="20146"/>
                  </a:lnTo>
                  <a:lnTo>
                    <a:pt x="1987" y="20558"/>
                  </a:lnTo>
                  <a:lnTo>
                    <a:pt x="3415" y="20873"/>
                  </a:lnTo>
                  <a:lnTo>
                    <a:pt x="5339" y="21285"/>
                  </a:lnTo>
                  <a:lnTo>
                    <a:pt x="7758" y="21494"/>
                  </a:lnTo>
                  <a:lnTo>
                    <a:pt x="10800" y="21600"/>
                  </a:lnTo>
                  <a:lnTo>
                    <a:pt x="13842" y="21494"/>
                  </a:lnTo>
                  <a:lnTo>
                    <a:pt x="16261" y="21285"/>
                  </a:lnTo>
                  <a:lnTo>
                    <a:pt x="18185" y="20873"/>
                  </a:lnTo>
                  <a:lnTo>
                    <a:pt x="19613" y="20558"/>
                  </a:lnTo>
                  <a:lnTo>
                    <a:pt x="20543" y="20146"/>
                  </a:lnTo>
                  <a:lnTo>
                    <a:pt x="21165" y="19831"/>
                  </a:lnTo>
                  <a:lnTo>
                    <a:pt x="21600" y="19521"/>
                  </a:lnTo>
                  <a:lnTo>
                    <a:pt x="21412" y="18794"/>
                  </a:lnTo>
                  <a:lnTo>
                    <a:pt x="21102" y="18173"/>
                  </a:lnTo>
                  <a:lnTo>
                    <a:pt x="20792" y="17548"/>
                  </a:lnTo>
                  <a:lnTo>
                    <a:pt x="20421" y="16927"/>
                  </a:lnTo>
                  <a:lnTo>
                    <a:pt x="20047" y="16404"/>
                  </a:lnTo>
                  <a:lnTo>
                    <a:pt x="19613" y="15783"/>
                  </a:lnTo>
                  <a:lnTo>
                    <a:pt x="18683" y="14848"/>
                  </a:lnTo>
                  <a:lnTo>
                    <a:pt x="17565" y="14019"/>
                  </a:lnTo>
                  <a:lnTo>
                    <a:pt x="16325" y="13185"/>
                  </a:lnTo>
                  <a:lnTo>
                    <a:pt x="14957" y="12565"/>
                  </a:lnTo>
                  <a:lnTo>
                    <a:pt x="13532" y="12046"/>
                  </a:lnTo>
                  <a:lnTo>
                    <a:pt x="13532" y="0"/>
                  </a:lnTo>
                  <a:lnTo>
                    <a:pt x="12787" y="204"/>
                  </a:lnTo>
                  <a:lnTo>
                    <a:pt x="12104" y="412"/>
                  </a:lnTo>
                  <a:lnTo>
                    <a:pt x="10800" y="519"/>
                  </a:lnTo>
                  <a:lnTo>
                    <a:pt x="9496" y="412"/>
                  </a:lnTo>
                  <a:lnTo>
                    <a:pt x="8815" y="204"/>
                  </a:lnTo>
                  <a:lnTo>
                    <a:pt x="8068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Shape 496"/>
            <p:cNvSpPr/>
            <p:nvPr/>
          </p:nvSpPr>
          <p:spPr>
            <a:xfrm>
              <a:off x="-1" y="41"/>
              <a:ext cx="715393" cy="49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411"/>
                  </a:moveTo>
                  <a:lnTo>
                    <a:pt x="10862" y="5457"/>
                  </a:lnTo>
                  <a:lnTo>
                    <a:pt x="10924" y="5590"/>
                  </a:lnTo>
                  <a:lnTo>
                    <a:pt x="11512" y="7557"/>
                  </a:lnTo>
                  <a:lnTo>
                    <a:pt x="11574" y="7693"/>
                  </a:lnTo>
                  <a:lnTo>
                    <a:pt x="11667" y="7826"/>
                  </a:lnTo>
                  <a:lnTo>
                    <a:pt x="11791" y="7916"/>
                  </a:lnTo>
                  <a:lnTo>
                    <a:pt x="11914" y="7960"/>
                  </a:lnTo>
                  <a:lnTo>
                    <a:pt x="13400" y="8183"/>
                  </a:lnTo>
                  <a:lnTo>
                    <a:pt x="13492" y="8229"/>
                  </a:lnTo>
                  <a:lnTo>
                    <a:pt x="13554" y="8273"/>
                  </a:lnTo>
                  <a:lnTo>
                    <a:pt x="13523" y="8407"/>
                  </a:lnTo>
                  <a:lnTo>
                    <a:pt x="13461" y="8496"/>
                  </a:lnTo>
                  <a:lnTo>
                    <a:pt x="12347" y="9928"/>
                  </a:lnTo>
                  <a:lnTo>
                    <a:pt x="12285" y="10062"/>
                  </a:lnTo>
                  <a:lnTo>
                    <a:pt x="12224" y="10242"/>
                  </a:lnTo>
                  <a:lnTo>
                    <a:pt x="12192" y="10419"/>
                  </a:lnTo>
                  <a:lnTo>
                    <a:pt x="12192" y="10599"/>
                  </a:lnTo>
                  <a:lnTo>
                    <a:pt x="12533" y="12745"/>
                  </a:lnTo>
                  <a:lnTo>
                    <a:pt x="12533" y="12880"/>
                  </a:lnTo>
                  <a:lnTo>
                    <a:pt x="12502" y="12970"/>
                  </a:lnTo>
                  <a:lnTo>
                    <a:pt x="12440" y="12970"/>
                  </a:lnTo>
                  <a:lnTo>
                    <a:pt x="12347" y="12924"/>
                  </a:lnTo>
                  <a:lnTo>
                    <a:pt x="11047" y="11851"/>
                  </a:lnTo>
                  <a:lnTo>
                    <a:pt x="10924" y="11761"/>
                  </a:lnTo>
                  <a:lnTo>
                    <a:pt x="10676" y="11761"/>
                  </a:lnTo>
                  <a:lnTo>
                    <a:pt x="10553" y="11851"/>
                  </a:lnTo>
                  <a:lnTo>
                    <a:pt x="9253" y="12924"/>
                  </a:lnTo>
                  <a:lnTo>
                    <a:pt x="9160" y="12970"/>
                  </a:lnTo>
                  <a:lnTo>
                    <a:pt x="9098" y="12970"/>
                  </a:lnTo>
                  <a:lnTo>
                    <a:pt x="9067" y="12880"/>
                  </a:lnTo>
                  <a:lnTo>
                    <a:pt x="9067" y="12745"/>
                  </a:lnTo>
                  <a:lnTo>
                    <a:pt x="9408" y="10599"/>
                  </a:lnTo>
                  <a:lnTo>
                    <a:pt x="9408" y="10419"/>
                  </a:lnTo>
                  <a:lnTo>
                    <a:pt x="9377" y="10242"/>
                  </a:lnTo>
                  <a:lnTo>
                    <a:pt x="9315" y="10062"/>
                  </a:lnTo>
                  <a:lnTo>
                    <a:pt x="9253" y="9928"/>
                  </a:lnTo>
                  <a:lnTo>
                    <a:pt x="8139" y="8496"/>
                  </a:lnTo>
                  <a:lnTo>
                    <a:pt x="8077" y="8407"/>
                  </a:lnTo>
                  <a:lnTo>
                    <a:pt x="8046" y="8273"/>
                  </a:lnTo>
                  <a:lnTo>
                    <a:pt x="8108" y="8229"/>
                  </a:lnTo>
                  <a:lnTo>
                    <a:pt x="8201" y="8183"/>
                  </a:lnTo>
                  <a:lnTo>
                    <a:pt x="9686" y="7960"/>
                  </a:lnTo>
                  <a:lnTo>
                    <a:pt x="9810" y="7916"/>
                  </a:lnTo>
                  <a:lnTo>
                    <a:pt x="9933" y="7826"/>
                  </a:lnTo>
                  <a:lnTo>
                    <a:pt x="10026" y="7693"/>
                  </a:lnTo>
                  <a:lnTo>
                    <a:pt x="10088" y="7557"/>
                  </a:lnTo>
                  <a:lnTo>
                    <a:pt x="10676" y="5590"/>
                  </a:lnTo>
                  <a:lnTo>
                    <a:pt x="10738" y="5457"/>
                  </a:lnTo>
                  <a:lnTo>
                    <a:pt x="10800" y="5411"/>
                  </a:lnTo>
                  <a:close/>
                  <a:moveTo>
                    <a:pt x="20238" y="3935"/>
                  </a:moveTo>
                  <a:lnTo>
                    <a:pt x="20238" y="4605"/>
                  </a:lnTo>
                  <a:lnTo>
                    <a:pt x="20176" y="5367"/>
                  </a:lnTo>
                  <a:lnTo>
                    <a:pt x="20114" y="6171"/>
                  </a:lnTo>
                  <a:lnTo>
                    <a:pt x="20021" y="7021"/>
                  </a:lnTo>
                  <a:lnTo>
                    <a:pt x="19897" y="7870"/>
                  </a:lnTo>
                  <a:lnTo>
                    <a:pt x="19712" y="8766"/>
                  </a:lnTo>
                  <a:lnTo>
                    <a:pt x="19526" y="9615"/>
                  </a:lnTo>
                  <a:lnTo>
                    <a:pt x="19279" y="10509"/>
                  </a:lnTo>
                  <a:lnTo>
                    <a:pt x="19000" y="11358"/>
                  </a:lnTo>
                  <a:lnTo>
                    <a:pt x="18691" y="12120"/>
                  </a:lnTo>
                  <a:lnTo>
                    <a:pt x="18320" y="12880"/>
                  </a:lnTo>
                  <a:lnTo>
                    <a:pt x="17917" y="13596"/>
                  </a:lnTo>
                  <a:lnTo>
                    <a:pt x="17483" y="14221"/>
                  </a:lnTo>
                  <a:lnTo>
                    <a:pt x="16989" y="14759"/>
                  </a:lnTo>
                  <a:lnTo>
                    <a:pt x="16741" y="14982"/>
                  </a:lnTo>
                  <a:lnTo>
                    <a:pt x="16462" y="15206"/>
                  </a:lnTo>
                  <a:lnTo>
                    <a:pt x="16185" y="15383"/>
                  </a:lnTo>
                  <a:lnTo>
                    <a:pt x="15874" y="15519"/>
                  </a:lnTo>
                  <a:lnTo>
                    <a:pt x="16247" y="14221"/>
                  </a:lnTo>
                  <a:lnTo>
                    <a:pt x="16524" y="12924"/>
                  </a:lnTo>
                  <a:lnTo>
                    <a:pt x="16803" y="11628"/>
                  </a:lnTo>
                  <a:lnTo>
                    <a:pt x="17020" y="10285"/>
                  </a:lnTo>
                  <a:lnTo>
                    <a:pt x="17174" y="8855"/>
                  </a:lnTo>
                  <a:lnTo>
                    <a:pt x="17329" y="7379"/>
                  </a:lnTo>
                  <a:lnTo>
                    <a:pt x="17423" y="5724"/>
                  </a:lnTo>
                  <a:lnTo>
                    <a:pt x="17483" y="3935"/>
                  </a:lnTo>
                  <a:close/>
                  <a:moveTo>
                    <a:pt x="4117" y="3935"/>
                  </a:moveTo>
                  <a:lnTo>
                    <a:pt x="4179" y="5724"/>
                  </a:lnTo>
                  <a:lnTo>
                    <a:pt x="4271" y="7379"/>
                  </a:lnTo>
                  <a:lnTo>
                    <a:pt x="4426" y="8855"/>
                  </a:lnTo>
                  <a:lnTo>
                    <a:pt x="4580" y="10285"/>
                  </a:lnTo>
                  <a:lnTo>
                    <a:pt x="4797" y="11628"/>
                  </a:lnTo>
                  <a:lnTo>
                    <a:pt x="5354" y="14221"/>
                  </a:lnTo>
                  <a:lnTo>
                    <a:pt x="5726" y="15519"/>
                  </a:lnTo>
                  <a:lnTo>
                    <a:pt x="5415" y="15383"/>
                  </a:lnTo>
                  <a:lnTo>
                    <a:pt x="5138" y="15206"/>
                  </a:lnTo>
                  <a:lnTo>
                    <a:pt x="4859" y="14982"/>
                  </a:lnTo>
                  <a:lnTo>
                    <a:pt x="4611" y="14759"/>
                  </a:lnTo>
                  <a:lnTo>
                    <a:pt x="4117" y="14221"/>
                  </a:lnTo>
                  <a:lnTo>
                    <a:pt x="3683" y="13596"/>
                  </a:lnTo>
                  <a:lnTo>
                    <a:pt x="3280" y="12880"/>
                  </a:lnTo>
                  <a:lnTo>
                    <a:pt x="2909" y="12120"/>
                  </a:lnTo>
                  <a:lnTo>
                    <a:pt x="2600" y="11358"/>
                  </a:lnTo>
                  <a:lnTo>
                    <a:pt x="2321" y="10509"/>
                  </a:lnTo>
                  <a:lnTo>
                    <a:pt x="2074" y="9615"/>
                  </a:lnTo>
                  <a:lnTo>
                    <a:pt x="1888" y="8766"/>
                  </a:lnTo>
                  <a:lnTo>
                    <a:pt x="1703" y="7870"/>
                  </a:lnTo>
                  <a:lnTo>
                    <a:pt x="1579" y="7021"/>
                  </a:lnTo>
                  <a:lnTo>
                    <a:pt x="1486" y="6171"/>
                  </a:lnTo>
                  <a:lnTo>
                    <a:pt x="1424" y="5367"/>
                  </a:lnTo>
                  <a:lnTo>
                    <a:pt x="1362" y="4605"/>
                  </a:lnTo>
                  <a:lnTo>
                    <a:pt x="1362" y="3935"/>
                  </a:lnTo>
                  <a:close/>
                  <a:moveTo>
                    <a:pt x="4735" y="0"/>
                  </a:moveTo>
                  <a:lnTo>
                    <a:pt x="4611" y="44"/>
                  </a:lnTo>
                  <a:lnTo>
                    <a:pt x="4488" y="90"/>
                  </a:lnTo>
                  <a:lnTo>
                    <a:pt x="4364" y="179"/>
                  </a:lnTo>
                  <a:lnTo>
                    <a:pt x="4271" y="267"/>
                  </a:lnTo>
                  <a:lnTo>
                    <a:pt x="4209" y="403"/>
                  </a:lnTo>
                  <a:lnTo>
                    <a:pt x="4117" y="537"/>
                  </a:lnTo>
                  <a:lnTo>
                    <a:pt x="4085" y="716"/>
                  </a:lnTo>
                  <a:lnTo>
                    <a:pt x="4054" y="894"/>
                  </a:lnTo>
                  <a:lnTo>
                    <a:pt x="4085" y="1968"/>
                  </a:lnTo>
                  <a:lnTo>
                    <a:pt x="1362" y="1968"/>
                  </a:lnTo>
                  <a:lnTo>
                    <a:pt x="1083" y="2012"/>
                  </a:lnTo>
                  <a:lnTo>
                    <a:pt x="836" y="2102"/>
                  </a:lnTo>
                  <a:lnTo>
                    <a:pt x="620" y="2280"/>
                  </a:lnTo>
                  <a:lnTo>
                    <a:pt x="403" y="2549"/>
                  </a:lnTo>
                  <a:lnTo>
                    <a:pt x="248" y="2818"/>
                  </a:lnTo>
                  <a:lnTo>
                    <a:pt x="124" y="3175"/>
                  </a:lnTo>
                  <a:lnTo>
                    <a:pt x="32" y="3532"/>
                  </a:lnTo>
                  <a:lnTo>
                    <a:pt x="0" y="3935"/>
                  </a:lnTo>
                  <a:lnTo>
                    <a:pt x="32" y="4785"/>
                  </a:lnTo>
                  <a:lnTo>
                    <a:pt x="62" y="5634"/>
                  </a:lnTo>
                  <a:lnTo>
                    <a:pt x="124" y="6440"/>
                  </a:lnTo>
                  <a:lnTo>
                    <a:pt x="217" y="7244"/>
                  </a:lnTo>
                  <a:lnTo>
                    <a:pt x="465" y="8676"/>
                  </a:lnTo>
                  <a:lnTo>
                    <a:pt x="620" y="9392"/>
                  </a:lnTo>
                  <a:lnTo>
                    <a:pt x="805" y="10062"/>
                  </a:lnTo>
                  <a:lnTo>
                    <a:pt x="991" y="10688"/>
                  </a:lnTo>
                  <a:lnTo>
                    <a:pt x="1176" y="11271"/>
                  </a:lnTo>
                  <a:lnTo>
                    <a:pt x="1392" y="11851"/>
                  </a:lnTo>
                  <a:lnTo>
                    <a:pt x="1641" y="12388"/>
                  </a:lnTo>
                  <a:lnTo>
                    <a:pt x="1857" y="12924"/>
                  </a:lnTo>
                  <a:lnTo>
                    <a:pt x="2105" y="13417"/>
                  </a:lnTo>
                  <a:lnTo>
                    <a:pt x="2630" y="14310"/>
                  </a:lnTo>
                  <a:lnTo>
                    <a:pt x="3188" y="15116"/>
                  </a:lnTo>
                  <a:lnTo>
                    <a:pt x="3714" y="15786"/>
                  </a:lnTo>
                  <a:lnTo>
                    <a:pt x="4239" y="16368"/>
                  </a:lnTo>
                  <a:lnTo>
                    <a:pt x="4766" y="16815"/>
                  </a:lnTo>
                  <a:lnTo>
                    <a:pt x="5261" y="17172"/>
                  </a:lnTo>
                  <a:lnTo>
                    <a:pt x="5726" y="17442"/>
                  </a:lnTo>
                  <a:lnTo>
                    <a:pt x="6127" y="17621"/>
                  </a:lnTo>
                  <a:lnTo>
                    <a:pt x="6468" y="17709"/>
                  </a:lnTo>
                  <a:lnTo>
                    <a:pt x="6870" y="18558"/>
                  </a:lnTo>
                  <a:lnTo>
                    <a:pt x="7303" y="19364"/>
                  </a:lnTo>
                  <a:lnTo>
                    <a:pt x="7520" y="19677"/>
                  </a:lnTo>
                  <a:lnTo>
                    <a:pt x="7768" y="19990"/>
                  </a:lnTo>
                  <a:lnTo>
                    <a:pt x="8015" y="20304"/>
                  </a:lnTo>
                  <a:lnTo>
                    <a:pt x="8294" y="20573"/>
                  </a:lnTo>
                  <a:lnTo>
                    <a:pt x="8573" y="20796"/>
                  </a:lnTo>
                  <a:lnTo>
                    <a:pt x="8850" y="21020"/>
                  </a:lnTo>
                  <a:lnTo>
                    <a:pt x="9160" y="21197"/>
                  </a:lnTo>
                  <a:lnTo>
                    <a:pt x="9470" y="21333"/>
                  </a:lnTo>
                  <a:lnTo>
                    <a:pt x="9779" y="21466"/>
                  </a:lnTo>
                  <a:lnTo>
                    <a:pt x="10120" y="21556"/>
                  </a:lnTo>
                  <a:lnTo>
                    <a:pt x="10459" y="21600"/>
                  </a:lnTo>
                  <a:lnTo>
                    <a:pt x="11141" y="21600"/>
                  </a:lnTo>
                  <a:lnTo>
                    <a:pt x="11480" y="21556"/>
                  </a:lnTo>
                  <a:lnTo>
                    <a:pt x="11821" y="21466"/>
                  </a:lnTo>
                  <a:lnTo>
                    <a:pt x="12130" y="21333"/>
                  </a:lnTo>
                  <a:lnTo>
                    <a:pt x="12440" y="21197"/>
                  </a:lnTo>
                  <a:lnTo>
                    <a:pt x="12750" y="21020"/>
                  </a:lnTo>
                  <a:lnTo>
                    <a:pt x="13029" y="20796"/>
                  </a:lnTo>
                  <a:lnTo>
                    <a:pt x="13306" y="20573"/>
                  </a:lnTo>
                  <a:lnTo>
                    <a:pt x="13585" y="20304"/>
                  </a:lnTo>
                  <a:lnTo>
                    <a:pt x="13833" y="19990"/>
                  </a:lnTo>
                  <a:lnTo>
                    <a:pt x="14080" y="19677"/>
                  </a:lnTo>
                  <a:lnTo>
                    <a:pt x="14297" y="19364"/>
                  </a:lnTo>
                  <a:lnTo>
                    <a:pt x="14730" y="18558"/>
                  </a:lnTo>
                  <a:lnTo>
                    <a:pt x="15132" y="17709"/>
                  </a:lnTo>
                  <a:lnTo>
                    <a:pt x="15473" y="17621"/>
                  </a:lnTo>
                  <a:lnTo>
                    <a:pt x="15874" y="17485"/>
                  </a:lnTo>
                  <a:lnTo>
                    <a:pt x="16339" y="17218"/>
                  </a:lnTo>
                  <a:lnTo>
                    <a:pt x="16835" y="16859"/>
                  </a:lnTo>
                  <a:lnTo>
                    <a:pt x="17361" y="16412"/>
                  </a:lnTo>
                  <a:lnTo>
                    <a:pt x="17886" y="15832"/>
                  </a:lnTo>
                  <a:lnTo>
                    <a:pt x="18444" y="15160"/>
                  </a:lnTo>
                  <a:lnTo>
                    <a:pt x="18970" y="14400"/>
                  </a:lnTo>
                  <a:lnTo>
                    <a:pt x="19495" y="13506"/>
                  </a:lnTo>
                  <a:lnTo>
                    <a:pt x="19743" y="13014"/>
                  </a:lnTo>
                  <a:lnTo>
                    <a:pt x="19959" y="12477"/>
                  </a:lnTo>
                  <a:lnTo>
                    <a:pt x="20208" y="11941"/>
                  </a:lnTo>
                  <a:lnTo>
                    <a:pt x="20424" y="11358"/>
                  </a:lnTo>
                  <a:lnTo>
                    <a:pt x="20609" y="10778"/>
                  </a:lnTo>
                  <a:lnTo>
                    <a:pt x="20795" y="10108"/>
                  </a:lnTo>
                  <a:lnTo>
                    <a:pt x="20980" y="9482"/>
                  </a:lnTo>
                  <a:lnTo>
                    <a:pt x="21135" y="8766"/>
                  </a:lnTo>
                  <a:lnTo>
                    <a:pt x="21259" y="8050"/>
                  </a:lnTo>
                  <a:lnTo>
                    <a:pt x="21383" y="7290"/>
                  </a:lnTo>
                  <a:lnTo>
                    <a:pt x="21476" y="6484"/>
                  </a:lnTo>
                  <a:lnTo>
                    <a:pt x="21538" y="5680"/>
                  </a:lnTo>
                  <a:lnTo>
                    <a:pt x="21568" y="4785"/>
                  </a:lnTo>
                  <a:lnTo>
                    <a:pt x="21600" y="3935"/>
                  </a:lnTo>
                  <a:lnTo>
                    <a:pt x="21568" y="3532"/>
                  </a:lnTo>
                  <a:lnTo>
                    <a:pt x="21476" y="3175"/>
                  </a:lnTo>
                  <a:lnTo>
                    <a:pt x="21352" y="2818"/>
                  </a:lnTo>
                  <a:lnTo>
                    <a:pt x="21197" y="2549"/>
                  </a:lnTo>
                  <a:lnTo>
                    <a:pt x="20980" y="2280"/>
                  </a:lnTo>
                  <a:lnTo>
                    <a:pt x="20764" y="2102"/>
                  </a:lnTo>
                  <a:lnTo>
                    <a:pt x="20517" y="2012"/>
                  </a:lnTo>
                  <a:lnTo>
                    <a:pt x="20238" y="1968"/>
                  </a:lnTo>
                  <a:lnTo>
                    <a:pt x="17515" y="1968"/>
                  </a:lnTo>
                  <a:lnTo>
                    <a:pt x="17546" y="894"/>
                  </a:lnTo>
                  <a:lnTo>
                    <a:pt x="17515" y="716"/>
                  </a:lnTo>
                  <a:lnTo>
                    <a:pt x="17483" y="537"/>
                  </a:lnTo>
                  <a:lnTo>
                    <a:pt x="17391" y="403"/>
                  </a:lnTo>
                  <a:lnTo>
                    <a:pt x="17329" y="267"/>
                  </a:lnTo>
                  <a:lnTo>
                    <a:pt x="17236" y="179"/>
                  </a:lnTo>
                  <a:lnTo>
                    <a:pt x="17112" y="90"/>
                  </a:lnTo>
                  <a:lnTo>
                    <a:pt x="16989" y="44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FFB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72" name="Table"/>
          <p:cNvGraphicFramePr/>
          <p:nvPr/>
        </p:nvGraphicFramePr>
        <p:xfrm>
          <a:off x="1122144" y="407219"/>
          <a:ext cx="6439067" cy="397039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7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529">
                <a:tc gridSpan="6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HOW NATIONS RANKED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1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Country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Rank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Country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Rank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Country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Rank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Finland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Malta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Romania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Norway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South Korea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Portugal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0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Iceland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Czech Republic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Brazil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Denmark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Ireland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Croatia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Sweden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Italy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Qatar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Switzerland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Austria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Costa Rica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0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Russia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Argentina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Germany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Slovenia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Mauritius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Latvia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Hungary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Serbia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Netherlands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Slovak Republic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Turkey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Canada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Lithuania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Georgia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France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Japan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Tunisia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Luxembourg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Cyprus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Malaysia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Estonia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Bulgaria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Albania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New Zealand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Spain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Panama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Australia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Singapore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South Africa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00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Kingdom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Chile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Colombia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Belgium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Mexico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Morocco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Israel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Thailand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Poland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Greece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 ExtraBold"/>
                          <a:ea typeface="Raleway ExtraBold"/>
                          <a:cs typeface="Raleway ExtraBold"/>
                        </a:rPr>
                        <a:t>Indonesia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 ExtraBold"/>
                          <a:ea typeface="Raleway ExtraBold"/>
                          <a:cs typeface="Raleway ExtraBold"/>
                        </a:rPr>
                        <a:t>60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354">
                <a:tc>
                  <a:txBody>
                    <a:bodyPr/>
                    <a:lstStyle/>
                    <a:p>
                      <a:pPr algn="l">
                        <a:defRPr sz="1100">
                          <a:latin typeface="Raleway"/>
                          <a:ea typeface="Raleway"/>
                          <a:cs typeface="Raleway"/>
                          <a:sym typeface="Raleway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Raleway"/>
                          <a:ea typeface="Raleway"/>
                          <a:cs typeface="Raleway"/>
                          <a:sym typeface="Raleway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Raleway"/>
                          <a:ea typeface="Raleway"/>
                          <a:cs typeface="Raleway"/>
                          <a:sym typeface="Raleway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Raleway"/>
                          <a:ea typeface="Raleway"/>
                          <a:cs typeface="Raleway"/>
                          <a:sym typeface="Raleway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Botswana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D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73" name="Central Connecticut State University in the US, 2016."/>
          <p:cNvSpPr txBox="1"/>
          <p:nvPr/>
        </p:nvSpPr>
        <p:spPr>
          <a:xfrm>
            <a:off x="2449026" y="4519460"/>
            <a:ext cx="309013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Central Connecticut State University in the US, 2016.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6367" y="4680225"/>
            <a:ext cx="295767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7853" y="4680225"/>
            <a:ext cx="292795" cy="373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79" name="Picture 6" descr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88" y="119559"/>
            <a:ext cx="5669424" cy="4904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livia template">
  <a:themeElements>
    <a:clrScheme name="Olivia template">
      <a:dk1>
        <a:srgbClr val="000000"/>
      </a:dk1>
      <a:lt1>
        <a:srgbClr val="FFB600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Olivia templa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livia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livia template">
  <a:themeElements>
    <a:clrScheme name="Olivi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Olivia templa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livia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Olivia template</vt:lpstr>
      <vt:lpstr>LITERASI :  Membuka Jendela Dunia  Menutup Lubang Tikus </vt:lpstr>
      <vt:lpstr>Maman Suherman</vt:lpstr>
      <vt:lpstr>“Membaca membuatmu mengenal dunia, .…”</vt:lpstr>
      <vt:lpstr>Manfaat membaca</vt:lpstr>
      <vt:lpstr>Faktanya  (di Indonesia)</vt:lpstr>
      <vt:lpstr>Minat Baca Orang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 = Read</vt:lpstr>
      <vt:lpstr>PowerPoint Presentation</vt:lpstr>
      <vt:lpstr>Masyarakat Zaman Now</vt:lpstr>
      <vt:lpstr>Learn More See More</vt:lpstr>
      <vt:lpstr>R= Research</vt:lpstr>
      <vt:lpstr>PowerPoint Presentation</vt:lpstr>
      <vt:lpstr>R= Reliable</vt:lpstr>
      <vt:lpstr>PowerPoint Presentation</vt:lpstr>
      <vt:lpstr>R= Reflecting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R=(W)rite</vt:lpstr>
      <vt:lpstr>PowerPoint Presentation</vt:lpstr>
      <vt:lpstr>PowerPoint Presentation</vt:lpstr>
      <vt:lpstr>PowerPoint Presentation</vt:lpstr>
      <vt:lpstr>PowerPoint Presentation</vt:lpstr>
      <vt:lpstr>Don’t raise your voice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LITERASI :  Membuka Jendela Dunia  Menutup Lubang Tikus </dc:title>
  <cp:lastModifiedBy>mamantje@gmail.com</cp:lastModifiedBy>
  <cp:revision>3</cp:revision>
  <dcterms:modified xsi:type="dcterms:W3CDTF">2019-11-28T05:19:28Z</dcterms:modified>
</cp:coreProperties>
</file>